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6"/>
  </p:notesMasterIdLst>
  <p:handoutMasterIdLst>
    <p:handoutMasterId r:id="rId7"/>
  </p:handoutMasterIdLst>
  <p:sldIdLst>
    <p:sldId id="1037" r:id="rId2"/>
    <p:sldId id="1038" r:id="rId3"/>
    <p:sldId id="1039" r:id="rId4"/>
    <p:sldId id="1040" r:id="rId5"/>
  </p:sldIdLst>
  <p:sldSz cx="9906000" cy="6858000" type="A4"/>
  <p:notesSz cx="6807200" cy="9939338"/>
  <p:defaultTextStyle>
    <a:defPPr>
      <a:defRPr lang="ko-KR"/>
    </a:defPPr>
    <a:lvl1pPr algn="l" rtl="0" fontAlgn="base">
      <a:spcBef>
        <a:spcPct val="0"/>
      </a:spcBef>
      <a:spcAft>
        <a:spcPct val="0"/>
      </a:spcAft>
      <a:defRPr kumimoji="1" kern="1200">
        <a:solidFill>
          <a:schemeClr val="tx1"/>
        </a:solidFill>
        <a:latin typeface="ＤＦＧ華康ゴシック体W5"/>
        <a:ea typeface="ＤＦＧ華康ゴシック体W5"/>
        <a:cs typeface="ＤＦＧ華康ゴシック体W5"/>
      </a:defRPr>
    </a:lvl1pPr>
    <a:lvl2pPr marL="334963" indent="122238" algn="l" rtl="0" fontAlgn="base">
      <a:spcBef>
        <a:spcPct val="0"/>
      </a:spcBef>
      <a:spcAft>
        <a:spcPct val="0"/>
      </a:spcAft>
      <a:defRPr kumimoji="1" kern="1200">
        <a:solidFill>
          <a:schemeClr val="tx1"/>
        </a:solidFill>
        <a:latin typeface="ＤＦＧ華康ゴシック体W5"/>
        <a:ea typeface="ＤＦＧ華康ゴシック体W5"/>
        <a:cs typeface="ＤＦＧ華康ゴシック体W5"/>
      </a:defRPr>
    </a:lvl2pPr>
    <a:lvl3pPr marL="671513" indent="242888" algn="l" rtl="0" fontAlgn="base">
      <a:spcBef>
        <a:spcPct val="0"/>
      </a:spcBef>
      <a:spcAft>
        <a:spcPct val="0"/>
      </a:spcAft>
      <a:defRPr kumimoji="1" kern="1200">
        <a:solidFill>
          <a:schemeClr val="tx1"/>
        </a:solidFill>
        <a:latin typeface="ＤＦＧ華康ゴシック体W5"/>
        <a:ea typeface="ＤＦＧ華康ゴシック体W5"/>
        <a:cs typeface="ＤＦＧ華康ゴシック体W5"/>
      </a:defRPr>
    </a:lvl3pPr>
    <a:lvl4pPr marL="1008063" indent="363538" algn="l" rtl="0" fontAlgn="base">
      <a:spcBef>
        <a:spcPct val="0"/>
      </a:spcBef>
      <a:spcAft>
        <a:spcPct val="0"/>
      </a:spcAft>
      <a:defRPr kumimoji="1" kern="1200">
        <a:solidFill>
          <a:schemeClr val="tx1"/>
        </a:solidFill>
        <a:latin typeface="ＤＦＧ華康ゴシック体W5"/>
        <a:ea typeface="ＤＦＧ華康ゴシック体W5"/>
        <a:cs typeface="ＤＦＧ華康ゴシック体W5"/>
      </a:defRPr>
    </a:lvl4pPr>
    <a:lvl5pPr marL="1344613" indent="484188" algn="l" rtl="0" fontAlgn="base">
      <a:spcBef>
        <a:spcPct val="0"/>
      </a:spcBef>
      <a:spcAft>
        <a:spcPct val="0"/>
      </a:spcAft>
      <a:defRPr kumimoji="1" kern="1200">
        <a:solidFill>
          <a:schemeClr val="tx1"/>
        </a:solidFill>
        <a:latin typeface="ＤＦＧ華康ゴシック体W5"/>
        <a:ea typeface="ＤＦＧ華康ゴシック体W5"/>
        <a:cs typeface="ＤＦＧ華康ゴシック体W5"/>
      </a:defRPr>
    </a:lvl5pPr>
    <a:lvl6pPr marL="2286000" algn="l" defTabSz="914400" rtl="0" eaLnBrk="1" latinLnBrk="0" hangingPunct="1">
      <a:defRPr kumimoji="1" kern="1200">
        <a:solidFill>
          <a:schemeClr val="tx1"/>
        </a:solidFill>
        <a:latin typeface="ＤＦＧ華康ゴシック体W5"/>
        <a:ea typeface="ＤＦＧ華康ゴシック体W5"/>
        <a:cs typeface="ＤＦＧ華康ゴシック体W5"/>
      </a:defRPr>
    </a:lvl6pPr>
    <a:lvl7pPr marL="2743200" algn="l" defTabSz="914400" rtl="0" eaLnBrk="1" latinLnBrk="0" hangingPunct="1">
      <a:defRPr kumimoji="1" kern="1200">
        <a:solidFill>
          <a:schemeClr val="tx1"/>
        </a:solidFill>
        <a:latin typeface="ＤＦＧ華康ゴシック体W5"/>
        <a:ea typeface="ＤＦＧ華康ゴシック体W5"/>
        <a:cs typeface="ＤＦＧ華康ゴシック体W5"/>
      </a:defRPr>
    </a:lvl7pPr>
    <a:lvl8pPr marL="3200400" algn="l" defTabSz="914400" rtl="0" eaLnBrk="1" latinLnBrk="0" hangingPunct="1">
      <a:defRPr kumimoji="1" kern="1200">
        <a:solidFill>
          <a:schemeClr val="tx1"/>
        </a:solidFill>
        <a:latin typeface="ＤＦＧ華康ゴシック体W5"/>
        <a:ea typeface="ＤＦＧ華康ゴシック体W5"/>
        <a:cs typeface="ＤＦＧ華康ゴシック体W5"/>
      </a:defRPr>
    </a:lvl8pPr>
    <a:lvl9pPr marL="3657600" algn="l" defTabSz="914400" rtl="0" eaLnBrk="1" latinLnBrk="0" hangingPunct="1">
      <a:defRPr kumimoji="1" kern="1200">
        <a:solidFill>
          <a:schemeClr val="tx1"/>
        </a:solidFill>
        <a:latin typeface="ＤＦＧ華康ゴシック体W5"/>
        <a:ea typeface="ＤＦＧ華康ゴシック体W5"/>
        <a:cs typeface="ＤＦＧ華康ゴシック体W5"/>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15:guide id="1" orient="horz" pos="3138" userDrawn="1">
          <p15:clr>
            <a:srgbClr val="A4A3A4"/>
          </p15:clr>
        </p15:guide>
        <p15:guide id="2" orient="horz" pos="3133" userDrawn="1">
          <p15:clr>
            <a:srgbClr val="A4A3A4"/>
          </p15:clr>
        </p15:guide>
        <p15:guide id="3" orient="horz" pos="3136" userDrawn="1">
          <p15:clr>
            <a:srgbClr val="A4A3A4"/>
          </p15:clr>
        </p15:guide>
        <p15:guide id="4" orient="horz" pos="3131" userDrawn="1">
          <p15:clr>
            <a:srgbClr val="A4A3A4"/>
          </p15:clr>
        </p15:guide>
        <p15:guide id="5" pos="2145" userDrawn="1">
          <p15:clr>
            <a:srgbClr val="A4A3A4"/>
          </p15:clr>
        </p15:guide>
        <p15:guide id="6" pos="2143"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661" clrIdx="1"/>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F0"/>
    <a:srgbClr val="0000FF"/>
    <a:srgbClr val="FF0000"/>
    <a:srgbClr val="FFFF99"/>
    <a:srgbClr val="33CCFF"/>
    <a:srgbClr val="0000CC"/>
    <a:srgbClr val="336699"/>
    <a:srgbClr val="66FF66"/>
    <a:srgbClr val="FFFF66"/>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790" autoAdjust="0"/>
  </p:normalViewPr>
  <p:slideViewPr>
    <p:cSldViewPr snapToGrid="0">
      <p:cViewPr varScale="1">
        <p:scale>
          <a:sx n="130" d="100"/>
          <a:sy n="130" d="100"/>
        </p:scale>
        <p:origin x="1032" y="86"/>
      </p:cViewPr>
      <p:guideLst>
        <p:guide orient="horz" pos="2160"/>
        <p:guide pos="3120"/>
      </p:guideLst>
    </p:cSldViewPr>
  </p:slideViewPr>
  <p:outlineViewPr>
    <p:cViewPr>
      <p:scale>
        <a:sx n="33" d="100"/>
        <a:sy n="33" d="100"/>
      </p:scale>
      <p:origin x="0" y="-3294"/>
    </p:cViewPr>
  </p:outlineViewPr>
  <p:notesTextViewPr>
    <p:cViewPr>
      <p:scale>
        <a:sx n="100" d="100"/>
        <a:sy n="100" d="100"/>
      </p:scale>
      <p:origin x="0" y="0"/>
    </p:cViewPr>
  </p:notesTextViewPr>
  <p:sorterViewPr>
    <p:cViewPr>
      <p:scale>
        <a:sx n="60" d="100"/>
        <a:sy n="60" d="100"/>
      </p:scale>
      <p:origin x="0" y="-1890"/>
    </p:cViewPr>
  </p:sorterViewPr>
  <p:notesViewPr>
    <p:cSldViewPr snapToGrid="0">
      <p:cViewPr varScale="1">
        <p:scale>
          <a:sx n="49" d="100"/>
          <a:sy n="49" d="100"/>
        </p:scale>
        <p:origin x="2652" y="66"/>
      </p:cViewPr>
      <p:guideLst>
        <p:guide orient="horz" pos="3138"/>
        <p:guide orient="horz" pos="3133"/>
        <p:guide orient="horz" pos="3136"/>
        <p:guide orient="horz" pos="3131"/>
        <p:guide pos="2145"/>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60801" y="9445626"/>
            <a:ext cx="2946400" cy="493713"/>
          </a:xfrm>
          <a:prstGeom prst="rect">
            <a:avLst/>
          </a:prstGeom>
          <a:noFill/>
          <a:ln w="9525">
            <a:noFill/>
            <a:miter lim="800000"/>
            <a:headEnd/>
            <a:tailEnd/>
          </a:ln>
          <a:effectLst/>
        </p:spPr>
        <p:txBody>
          <a:bodyPr vert="horz" wrap="square" lIns="95437" tIns="47721" rIns="95437" bIns="47721" numCol="1" anchor="b" anchorCtr="0" compatLnSpc="1">
            <a:prstTxWarp prst="textNoShape">
              <a:avLst/>
            </a:prstTxWarp>
          </a:bodyPr>
          <a:lstStyle>
            <a:lvl1pPr algn="r" defTabSz="954918" latinLnBrk="1">
              <a:defRPr kumimoji="1" sz="1100">
                <a:latin typeface="ＭＳ Ｐゴシック" pitchFamily="50" charset="-128"/>
                <a:ea typeface="ＭＳ Ｐゴシック" pitchFamily="50" charset="-128"/>
                <a:cs typeface="+mn-cs"/>
              </a:defRPr>
            </a:lvl1pPr>
          </a:lstStyle>
          <a:p>
            <a:pPr>
              <a:defRPr/>
            </a:pPr>
            <a:fld id="{A887A9BA-0B8F-439D-A8F6-634D5077393E}" type="slidenum">
              <a:rPr lang="en-US" altLang="ko-KR"/>
              <a:pPr>
                <a:defRPr/>
              </a:pPr>
              <a:t>‹#›</a:t>
            </a:fld>
            <a:endParaRPr lang="en-US" altLang="ko-KR" dirty="0"/>
          </a:p>
        </p:txBody>
      </p:sp>
    </p:spTree>
    <p:extLst>
      <p:ext uri="{BB962C8B-B14F-4D97-AF65-F5344CB8AC3E}">
        <p14:creationId xmlns:p14="http://schemas.microsoft.com/office/powerpoint/2010/main" val="86945533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2"/>
            <a:ext cx="2946400" cy="493713"/>
          </a:xfrm>
          <a:prstGeom prst="rect">
            <a:avLst/>
          </a:prstGeom>
          <a:noFill/>
          <a:ln w="12700" cap="sq">
            <a:noFill/>
            <a:miter lim="800000"/>
            <a:headEnd type="none" w="sm" len="sm"/>
            <a:tailEnd type="none" w="sm" len="sm"/>
          </a:ln>
          <a:effectLst/>
        </p:spPr>
        <p:txBody>
          <a:bodyPr vert="horz" wrap="none" lIns="95437" tIns="47721" rIns="95437" bIns="47721" numCol="1" anchor="ctr" anchorCtr="0" compatLnSpc="1">
            <a:prstTxWarp prst="textNoShape">
              <a:avLst/>
            </a:prstTxWarp>
          </a:bodyPr>
          <a:lstStyle>
            <a:lvl1pPr algn="l" defTabSz="954918" latinLnBrk="1">
              <a:defRPr kumimoji="1" sz="1100">
                <a:latin typeface="ＭＳ Ｐ明朝" pitchFamily="18" charset="-128"/>
                <a:ea typeface="ＭＳ Ｐ明朝" pitchFamily="18" charset="-128"/>
                <a:cs typeface="+mn-cs"/>
              </a:defRPr>
            </a:lvl1pPr>
          </a:lstStyle>
          <a:p>
            <a:pPr>
              <a:defRPr/>
            </a:pPr>
            <a:endParaRPr lang="ja-JP" altLang="en-US"/>
          </a:p>
        </p:txBody>
      </p:sp>
      <p:sp>
        <p:nvSpPr>
          <p:cNvPr id="58371" name="Rectangle 3"/>
          <p:cNvSpPr>
            <a:spLocks noGrp="1" noChangeArrowheads="1"/>
          </p:cNvSpPr>
          <p:nvPr>
            <p:ph type="dt" idx="1"/>
          </p:nvPr>
        </p:nvSpPr>
        <p:spPr bwMode="auto">
          <a:xfrm>
            <a:off x="3860801" y="2"/>
            <a:ext cx="2946400" cy="493713"/>
          </a:xfrm>
          <a:prstGeom prst="rect">
            <a:avLst/>
          </a:prstGeom>
          <a:noFill/>
          <a:ln w="12700" cap="sq">
            <a:noFill/>
            <a:miter lim="800000"/>
            <a:headEnd type="none" w="sm" len="sm"/>
            <a:tailEnd type="none" w="sm" len="sm"/>
          </a:ln>
          <a:effectLst/>
        </p:spPr>
        <p:txBody>
          <a:bodyPr vert="horz" wrap="none" lIns="95437" tIns="47721" rIns="95437" bIns="47721" numCol="1" anchor="ctr" anchorCtr="0" compatLnSpc="1">
            <a:prstTxWarp prst="textNoShape">
              <a:avLst/>
            </a:prstTxWarp>
          </a:bodyPr>
          <a:lstStyle>
            <a:lvl1pPr algn="r" defTabSz="954918" latinLnBrk="1">
              <a:defRPr kumimoji="1" sz="1100">
                <a:latin typeface="ＭＳ Ｐ明朝" pitchFamily="18" charset="-128"/>
                <a:ea typeface="ＭＳ Ｐ明朝" pitchFamily="18" charset="-128"/>
                <a:cs typeface="+mn-cs"/>
              </a:defRPr>
            </a:lvl1pPr>
          </a:lstStyle>
          <a:p>
            <a:pPr>
              <a:defRPr/>
            </a:pPr>
            <a:endParaRPr lang="en-US" altLang="ja-JP"/>
          </a:p>
        </p:txBody>
      </p:sp>
      <p:sp>
        <p:nvSpPr>
          <p:cNvPr id="11268" name="Rectangle 4"/>
          <p:cNvSpPr>
            <a:spLocks noGrp="1" noRot="1" noChangeAspect="1" noChangeArrowheads="1" noTextEdit="1"/>
          </p:cNvSpPr>
          <p:nvPr>
            <p:ph type="sldImg" idx="2"/>
          </p:nvPr>
        </p:nvSpPr>
        <p:spPr bwMode="auto">
          <a:xfrm>
            <a:off x="708025" y="744538"/>
            <a:ext cx="5391150" cy="3732212"/>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08051" y="4721229"/>
            <a:ext cx="4991100" cy="4473575"/>
          </a:xfrm>
          <a:prstGeom prst="rect">
            <a:avLst/>
          </a:prstGeom>
          <a:noFill/>
          <a:ln w="12700" cap="sq">
            <a:noFill/>
            <a:miter lim="800000"/>
            <a:headEnd type="none" w="sm" len="sm"/>
            <a:tailEnd type="none" w="sm" len="sm"/>
          </a:ln>
          <a:effectLst/>
        </p:spPr>
        <p:txBody>
          <a:bodyPr vert="horz" wrap="none" lIns="95437" tIns="47721" rIns="95437" bIns="47721" numCol="1" anchor="ctr" anchorCtr="0" compatLnSpc="1">
            <a:prstTxWarp prst="textNoShape">
              <a:avLst/>
            </a:prstTxWarp>
          </a:bodyPr>
          <a:lstStyle/>
          <a:p>
            <a:pPr lvl="0"/>
            <a:r>
              <a:rPr lang="ja-JP" altLang="en-US" noProof="0"/>
              <a:t>マスター テキストの書式設定</a:t>
            </a:r>
          </a:p>
          <a:p>
            <a:pPr lvl="1"/>
            <a:r>
              <a:rPr lang="ja-JP" altLang="en-US" noProof="0"/>
              <a:t>第 2 レベル</a:t>
            </a:r>
          </a:p>
          <a:p>
            <a:pPr lvl="2"/>
            <a:r>
              <a:rPr lang="ja-JP" altLang="en-US" noProof="0"/>
              <a:t>第 3 レベル</a:t>
            </a:r>
          </a:p>
          <a:p>
            <a:pPr lvl="3"/>
            <a:r>
              <a:rPr lang="ja-JP" altLang="en-US" noProof="0"/>
              <a:t>第 4 レベル</a:t>
            </a:r>
          </a:p>
          <a:p>
            <a:pPr lvl="4"/>
            <a:r>
              <a:rPr lang="ja-JP" altLang="en-US" noProof="0"/>
              <a:t>第 5 レベル</a:t>
            </a:r>
          </a:p>
        </p:txBody>
      </p:sp>
      <p:sp>
        <p:nvSpPr>
          <p:cNvPr id="58374" name="Rectangle 6"/>
          <p:cNvSpPr>
            <a:spLocks noGrp="1" noChangeArrowheads="1"/>
          </p:cNvSpPr>
          <p:nvPr>
            <p:ph type="ftr" sz="quarter" idx="4"/>
          </p:nvPr>
        </p:nvSpPr>
        <p:spPr bwMode="auto">
          <a:xfrm>
            <a:off x="0" y="9445626"/>
            <a:ext cx="2946400" cy="493713"/>
          </a:xfrm>
          <a:prstGeom prst="rect">
            <a:avLst/>
          </a:prstGeom>
          <a:noFill/>
          <a:ln w="12700" cap="sq">
            <a:noFill/>
            <a:miter lim="800000"/>
            <a:headEnd type="none" w="sm" len="sm"/>
            <a:tailEnd type="none" w="sm" len="sm"/>
          </a:ln>
          <a:effectLst/>
        </p:spPr>
        <p:txBody>
          <a:bodyPr vert="horz" wrap="none" lIns="95437" tIns="47721" rIns="95437" bIns="47721" numCol="1" anchor="b" anchorCtr="0" compatLnSpc="1">
            <a:prstTxWarp prst="textNoShape">
              <a:avLst/>
            </a:prstTxWarp>
          </a:bodyPr>
          <a:lstStyle>
            <a:lvl1pPr algn="l" defTabSz="954918" latinLnBrk="1">
              <a:defRPr kumimoji="1" sz="1100">
                <a:latin typeface="ＭＳ Ｐ明朝" pitchFamily="18" charset="-128"/>
                <a:ea typeface="ＭＳ Ｐ明朝" pitchFamily="18" charset="-128"/>
                <a:cs typeface="+mn-cs"/>
              </a:defRPr>
            </a:lvl1pPr>
          </a:lstStyle>
          <a:p>
            <a:pPr>
              <a:defRPr/>
            </a:pPr>
            <a:endParaRPr lang="ja-JP" altLang="en-US"/>
          </a:p>
        </p:txBody>
      </p:sp>
      <p:sp>
        <p:nvSpPr>
          <p:cNvPr id="58375" name="Rectangle 7"/>
          <p:cNvSpPr>
            <a:spLocks noGrp="1" noChangeArrowheads="1"/>
          </p:cNvSpPr>
          <p:nvPr>
            <p:ph type="sldNum" sz="quarter" idx="5"/>
          </p:nvPr>
        </p:nvSpPr>
        <p:spPr bwMode="auto">
          <a:xfrm>
            <a:off x="3860801" y="9445626"/>
            <a:ext cx="2946400" cy="493713"/>
          </a:xfrm>
          <a:prstGeom prst="rect">
            <a:avLst/>
          </a:prstGeom>
          <a:noFill/>
          <a:ln w="12700" cap="sq">
            <a:noFill/>
            <a:miter lim="800000"/>
            <a:headEnd type="none" w="sm" len="sm"/>
            <a:tailEnd type="none" w="sm" len="sm"/>
          </a:ln>
          <a:effectLst/>
        </p:spPr>
        <p:txBody>
          <a:bodyPr vert="horz" wrap="none" lIns="95437" tIns="47721" rIns="95437" bIns="47721" numCol="1" anchor="b" anchorCtr="0" compatLnSpc="1">
            <a:prstTxWarp prst="textNoShape">
              <a:avLst/>
            </a:prstTxWarp>
          </a:bodyPr>
          <a:lstStyle>
            <a:lvl1pPr algn="r" defTabSz="954918" latinLnBrk="1">
              <a:defRPr kumimoji="1" sz="1100">
                <a:latin typeface="ＭＳ Ｐ明朝" pitchFamily="18" charset="-128"/>
                <a:ea typeface="ＭＳ Ｐ明朝" pitchFamily="18" charset="-128"/>
                <a:cs typeface="+mn-cs"/>
              </a:defRPr>
            </a:lvl1pPr>
          </a:lstStyle>
          <a:p>
            <a:pPr>
              <a:defRPr/>
            </a:pPr>
            <a:fld id="{46532299-9E51-426F-A223-4EC52889C622}" type="slidenum">
              <a:rPr lang="en-US" altLang="ja-JP"/>
              <a:pPr>
                <a:defRPr/>
              </a:pPr>
              <a:t>‹#›</a:t>
            </a:fld>
            <a:endParaRPr lang="en-US" altLang="ja-JP" dirty="0"/>
          </a:p>
        </p:txBody>
      </p:sp>
    </p:spTree>
    <p:extLst>
      <p:ext uri="{BB962C8B-B14F-4D97-AF65-F5344CB8AC3E}">
        <p14:creationId xmlns:p14="http://schemas.microsoft.com/office/powerpoint/2010/main" val="13274050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4963"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1513"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063"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4613"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989995" y="5134039"/>
            <a:ext cx="6419106" cy="437233"/>
          </a:xfrm>
          <a:ln w="12700" cap="sq">
            <a:headEnd type="none" w="sm" len="sm"/>
            <a:tailEnd type="none" w="sm" len="sm"/>
          </a:ln>
        </p:spPr>
        <p:txBody>
          <a:bodyPr lIns="67245" rIns="67245">
            <a:spAutoFit/>
          </a:bodyPr>
          <a:lstStyle>
            <a:lvl1pPr marL="0" indent="0" algn="l">
              <a:lnSpc>
                <a:spcPct val="100000"/>
              </a:lnSpc>
              <a:spcBef>
                <a:spcPct val="0"/>
              </a:spcBef>
              <a:buFont typeface="平成明朝" pitchFamily="17" charset="-128"/>
              <a:buNone/>
              <a:defRPr sz="2400">
                <a:solidFill>
                  <a:schemeClr val="bg2">
                    <a:lumMod val="50000"/>
                    <a:lumOff val="50000"/>
                  </a:schemeClr>
                </a:solidFill>
                <a:latin typeface="メイリオ" panose="020B0604030504040204" pitchFamily="50" charset="-128"/>
                <a:ea typeface="メイリオ" panose="020B0604030504040204" pitchFamily="50" charset="-128"/>
                <a:cs typeface="メイリオ" panose="020B0604030504040204" pitchFamily="50" charset="-128"/>
              </a:defRPr>
            </a:lvl1pPr>
          </a:lstStyle>
          <a:p>
            <a:r>
              <a:rPr lang="ja-JP" altLang="en-US"/>
              <a:t>マスター サブタイトルの書式設定</a:t>
            </a:r>
            <a:endParaRPr lang="ja-JP" altLang="en-US" dirty="0"/>
          </a:p>
        </p:txBody>
      </p:sp>
      <p:sp>
        <p:nvSpPr>
          <p:cNvPr id="1914885" name="Rectangle 5"/>
          <p:cNvSpPr>
            <a:spLocks noGrp="1" noChangeArrowheads="1"/>
          </p:cNvSpPr>
          <p:nvPr>
            <p:ph type="ctrTitle" sz="quarter"/>
          </p:nvPr>
        </p:nvSpPr>
        <p:spPr>
          <a:xfrm>
            <a:off x="2971800" y="3035389"/>
            <a:ext cx="6359403" cy="560343"/>
          </a:xfrm>
          <a:ln w="12700" cap="sq">
            <a:headEnd type="none" w="sm" len="sm"/>
            <a:tailEnd type="none" w="sm" len="sm"/>
          </a:ln>
        </p:spPr>
        <p:txBody>
          <a:bodyPr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a:t>マスター タイトルの書式設定</a:t>
            </a:r>
            <a:endParaRPr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4" name="Rectangle 5"/>
          <p:cNvSpPr>
            <a:spLocks noGrp="1" noChangeArrowheads="1"/>
          </p:cNvSpPr>
          <p:nvPr>
            <p:ph type="sldNum" sz="quarter" idx="10"/>
          </p:nvPr>
        </p:nvSpPr>
        <p:spPr>
          <a:ln/>
        </p:spPr>
        <p:txBody>
          <a:bodyPr/>
          <a:lstStyle>
            <a:lvl1pPr>
              <a:defRPr>
                <a:solidFill>
                  <a:schemeClr val="bg2"/>
                </a:solidFill>
              </a:defRPr>
            </a:lvl1pPr>
          </a:lstStyle>
          <a:p>
            <a:pPr>
              <a:defRPr/>
            </a:pPr>
            <a:fld id="{4980A700-4276-4BF2-B4B1-304141AFFF1B}" type="slidenum">
              <a:rPr lang="ja-JP" altLang="en-US" smtClean="0"/>
              <a:pPr>
                <a:defRPr/>
              </a:pPr>
              <a:t>‹#›</a:t>
            </a:fld>
            <a:endParaRPr lang="en-US" altLang="ja-JP" dirty="0"/>
          </a:p>
        </p:txBody>
      </p:sp>
      <p:sp>
        <p:nvSpPr>
          <p:cNvPr id="5" name="Rectangle 6"/>
          <p:cNvSpPr>
            <a:spLocks noGrp="1" noChangeArrowheads="1"/>
          </p:cNvSpPr>
          <p:nvPr>
            <p:ph type="title"/>
          </p:nvPr>
        </p:nvSpPr>
        <p:spPr bwMode="auto">
          <a:xfrm>
            <a:off x="387350" y="304800"/>
            <a:ext cx="9134475" cy="581025"/>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ja-JP" altLang="en-US"/>
              <a:t>マスター タイトルの書式設定</a:t>
            </a:r>
            <a:endParaRPr lang="ja-JP" altLang="en-US" dirty="0"/>
          </a:p>
        </p:txBody>
      </p:sp>
      <p:sp>
        <p:nvSpPr>
          <p:cNvPr id="6" name="Rectangle 4"/>
          <p:cNvSpPr>
            <a:spLocks noGrp="1" noChangeArrowheads="1"/>
          </p:cNvSpPr>
          <p:nvPr>
            <p:ph idx="1"/>
          </p:nvPr>
        </p:nvSpPr>
        <p:spPr bwMode="auto">
          <a:xfrm>
            <a:off x="350838" y="1143000"/>
            <a:ext cx="9147175" cy="5268913"/>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4" name="正方形/長方形 4"/>
          <p:cNvSpPr/>
          <p:nvPr userDrawn="1"/>
        </p:nvSpPr>
        <p:spPr bwMode="auto">
          <a:xfrm>
            <a:off x="0" y="0"/>
            <a:ext cx="9906000" cy="1128713"/>
          </a:xfrm>
          <a:prstGeom prst="rect">
            <a:avLst/>
          </a:prstGeom>
          <a:solidFill>
            <a:srgbClr val="FFFFFF"/>
          </a:solidFill>
          <a:ln w="38100" cap="sq" cmpd="sng" algn="ctr">
            <a:solidFill>
              <a:schemeClr val="tx1"/>
            </a:solidFill>
            <a:prstDash val="solid"/>
            <a:round/>
            <a:headEnd type="none" w="sm" len="sm"/>
            <a:tailEnd type="none" w="sm" len="sm"/>
          </a:ln>
          <a:effectLst/>
        </p:spPr>
        <p:txBody>
          <a:bodyPr wrap="none" lIns="67254" tIns="33627" rIns="67254" bIns="33627" anchor="ctr"/>
          <a:lstStyle/>
          <a:p>
            <a:pPr algn="ctr" defTabSz="672541" latinLnBrk="1">
              <a:defRPr/>
            </a:pPr>
            <a:endParaRPr kumimoji="0" lang="ja-JP" altLang="en-US" dirty="0">
              <a:latin typeface="メイリオ" panose="020B0604030504040204" pitchFamily="50" charset="-128"/>
              <a:ea typeface="メイリオ" panose="020B0604030504040204" pitchFamily="50" charset="-128"/>
              <a:cs typeface="+mn-cs"/>
            </a:endParaRPr>
          </a:p>
        </p:txBody>
      </p:sp>
      <p:sp>
        <p:nvSpPr>
          <p:cNvPr id="5" name="正方形/長方形 10"/>
          <p:cNvSpPr/>
          <p:nvPr userDrawn="1"/>
        </p:nvSpPr>
        <p:spPr bwMode="auto">
          <a:xfrm>
            <a:off x="1752600" y="2198688"/>
            <a:ext cx="153988" cy="3744912"/>
          </a:xfrm>
          <a:prstGeom prst="rect">
            <a:avLst/>
          </a:prstGeom>
          <a:solidFill>
            <a:srgbClr val="00B0F0"/>
          </a:solidFill>
          <a:ln w="38100" cap="sq" cmpd="sng" algn="ctr">
            <a:noFill/>
            <a:prstDash val="solid"/>
            <a:round/>
            <a:headEnd type="none" w="sm" len="sm"/>
            <a:tailEnd type="none" w="sm" len="sm"/>
          </a:ln>
          <a:effectLst/>
        </p:spPr>
        <p:txBody>
          <a:bodyPr wrap="none" lIns="67254" tIns="33627" rIns="67254" bIns="33627" anchor="ctr"/>
          <a:lstStyle/>
          <a:p>
            <a:pPr algn="ctr" defTabSz="672541" latinLnBrk="1">
              <a:defRPr/>
            </a:pPr>
            <a:endParaRPr kumimoji="0" lang="ja-JP" altLang="en-US" dirty="0">
              <a:latin typeface="ＤＦＧ華康ゴシック体W5" pitchFamily="50" charset="-128"/>
              <a:ea typeface="ＤＦＧ華康ゴシック体W5" pitchFamily="50" charset="-128"/>
              <a:cs typeface="+mn-cs"/>
            </a:endParaRPr>
          </a:p>
        </p:txBody>
      </p:sp>
      <p:sp>
        <p:nvSpPr>
          <p:cNvPr id="2" name="タイトル 1"/>
          <p:cNvSpPr>
            <a:spLocks noGrp="1"/>
          </p:cNvSpPr>
          <p:nvPr>
            <p:ph type="title"/>
          </p:nvPr>
        </p:nvSpPr>
        <p:spPr>
          <a:xfrm>
            <a:off x="2112708" y="2225443"/>
            <a:ext cx="7090465" cy="1913424"/>
          </a:xfrm>
        </p:spPr>
        <p:txBody>
          <a:bodyPr/>
          <a:lstStyle>
            <a:lvl1pPr algn="l">
              <a:defRPr sz="4400" b="0" cap="none">
                <a:solidFill>
                  <a:schemeClr val="bg2"/>
                </a:solidFill>
                <a:latin typeface="メイリオ" panose="020B0604030504040204" pitchFamily="50" charset="-128"/>
                <a:ea typeface="メイリオ" panose="020B0604030504040204" pitchFamily="50" charset="-128"/>
              </a:defRPr>
            </a:lvl1pPr>
          </a:lstStyle>
          <a:p>
            <a:r>
              <a:rPr lang="ja-JP" altLang="en-US"/>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a:t>マスター テキストの書式設定</a:t>
            </a:r>
          </a:p>
        </p:txBody>
      </p:sp>
      <p:sp>
        <p:nvSpPr>
          <p:cNvPr id="6" name="Rectangle 5"/>
          <p:cNvSpPr>
            <a:spLocks noGrp="1" noChangeArrowheads="1"/>
          </p:cNvSpPr>
          <p:nvPr>
            <p:ph type="sldNum" sz="quarter" idx="10"/>
          </p:nvPr>
        </p:nvSpPr>
        <p:spPr/>
        <p:txBody>
          <a:bodyPr/>
          <a:lstStyle>
            <a:lvl1pPr>
              <a:defRPr/>
            </a:lvl1pPr>
          </a:lstStyle>
          <a:p>
            <a:pPr>
              <a:defRPr/>
            </a:pPr>
            <a:fld id="{074665F2-2209-4B01-8BF2-AE8C2F5438F0}" type="slidenum">
              <a:rPr lang="ja-JP" altLang="en-US"/>
              <a:pPr>
                <a:defRPr/>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3" name="コンテンツ プレースホルダ 2"/>
          <p:cNvSpPr>
            <a:spLocks noGrp="1"/>
          </p:cNvSpPr>
          <p:nvPr>
            <p:ph sz="half" idx="1"/>
          </p:nvPr>
        </p:nvSpPr>
        <p:spPr>
          <a:xfrm>
            <a:off x="351414" y="1322775"/>
            <a:ext cx="4515242" cy="5088353"/>
          </a:xfrm>
        </p:spPr>
        <p:txBody>
          <a:bodyPr/>
          <a:lstStyle>
            <a:lvl1pPr marL="325438" indent="-325438">
              <a:buClr>
                <a:srgbClr val="00B0F0"/>
              </a:buClr>
              <a:buFont typeface="Wingdings" panose="05000000000000000000" pitchFamily="2" charset="2"/>
              <a:buChar char="n"/>
              <a:defRPr sz="2100">
                <a:solidFill>
                  <a:schemeClr val="bg2"/>
                </a:solidFill>
              </a:defRPr>
            </a:lvl1pPr>
            <a:lvl2pPr marL="533400" indent="-177800">
              <a:buClr>
                <a:srgbClr val="00B0F0"/>
              </a:buClr>
              <a:buFont typeface="Wingdings" panose="05000000000000000000" pitchFamily="2" charset="2"/>
              <a:buChar char="l"/>
              <a:defRPr sz="1800">
                <a:solidFill>
                  <a:schemeClr val="bg2"/>
                </a:solidFill>
              </a:defRPr>
            </a:lvl2pPr>
            <a:lvl3pPr marL="622300" indent="-88900">
              <a:buClr>
                <a:srgbClr val="00B0F0"/>
              </a:buClr>
              <a:buFont typeface="Wingdings" panose="05000000000000000000" pitchFamily="2" charset="2"/>
              <a:buChar char="Ø"/>
              <a:defRPr sz="1500">
                <a:solidFill>
                  <a:schemeClr val="bg2"/>
                </a:solidFill>
              </a:defRPr>
            </a:lvl3pPr>
            <a:lvl4pPr marL="923925" indent="-200025">
              <a:buClr>
                <a:srgbClr val="00B0F0"/>
              </a:buClr>
              <a:buFont typeface="Wingdings" panose="05000000000000000000" pitchFamily="2" charset="2"/>
              <a:buChar char="ü"/>
              <a:defRPr sz="1300">
                <a:solidFill>
                  <a:schemeClr val="bg2"/>
                </a:solidFill>
              </a:defRPr>
            </a:lvl4pPr>
            <a:lvl5pPr marL="1274763" indent="-285750">
              <a:buClr>
                <a:srgbClr val="00B0F0"/>
              </a:buClr>
              <a:buFont typeface="Arial" panose="020B0604020202020204" pitchFamily="34" charset="0"/>
              <a:buChar char="•"/>
              <a:defRPr sz="1300">
                <a:solidFill>
                  <a:schemeClr val="bg2"/>
                </a:solidFill>
              </a:defRPr>
            </a:lvl5pPr>
            <a:lvl6pPr>
              <a:defRPr sz="1300"/>
            </a:lvl6pPr>
            <a:lvl7pPr>
              <a:defRPr sz="1300"/>
            </a:lvl7pPr>
            <a:lvl8pPr>
              <a:defRPr sz="1300"/>
            </a:lvl8pPr>
            <a:lvl9pPr>
              <a:defRPr sz="13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marL="325438" indent="-325438">
              <a:buClr>
                <a:srgbClr val="00B0F0"/>
              </a:buClr>
              <a:buFont typeface="Wingdings" panose="05000000000000000000" pitchFamily="2" charset="2"/>
              <a:buChar char="n"/>
              <a:defRPr sz="2100">
                <a:solidFill>
                  <a:schemeClr val="bg2"/>
                </a:solidFill>
              </a:defRPr>
            </a:lvl1pPr>
            <a:lvl2pPr marL="533400" indent="-177800">
              <a:buClr>
                <a:srgbClr val="00B0F0"/>
              </a:buClr>
              <a:buFont typeface="Wingdings" panose="05000000000000000000" pitchFamily="2" charset="2"/>
              <a:buChar char="l"/>
              <a:defRPr sz="1800">
                <a:solidFill>
                  <a:schemeClr val="bg2"/>
                </a:solidFill>
              </a:defRPr>
            </a:lvl2pPr>
            <a:lvl3pPr marL="622300" indent="-88900">
              <a:buClr>
                <a:srgbClr val="00B0F0"/>
              </a:buClr>
              <a:buFont typeface="Wingdings" panose="05000000000000000000" pitchFamily="2" charset="2"/>
              <a:buChar char="Ø"/>
              <a:defRPr sz="1500">
                <a:solidFill>
                  <a:schemeClr val="bg2"/>
                </a:solidFill>
              </a:defRPr>
            </a:lvl3pPr>
            <a:lvl4pPr marL="923925" indent="-200025">
              <a:buClr>
                <a:srgbClr val="00B0F0"/>
              </a:buClr>
              <a:buFont typeface="Wingdings" panose="05000000000000000000" pitchFamily="2" charset="2"/>
              <a:buChar char="ü"/>
              <a:defRPr sz="1300">
                <a:solidFill>
                  <a:schemeClr val="bg2"/>
                </a:solidFill>
              </a:defRPr>
            </a:lvl4pPr>
            <a:lvl5pPr marL="1274763" indent="-285750">
              <a:buClr>
                <a:srgbClr val="00B0F0"/>
              </a:buClr>
              <a:buFont typeface="Arial" panose="020B0604020202020204" pitchFamily="34" charset="0"/>
              <a:buChar char="•"/>
              <a:defRPr sz="1300">
                <a:solidFill>
                  <a:schemeClr val="bg2"/>
                </a:solidFill>
              </a:defRPr>
            </a:lvl5pPr>
            <a:lvl6pPr>
              <a:defRPr sz="1300"/>
            </a:lvl6pPr>
            <a:lvl7pPr>
              <a:defRPr sz="1300"/>
            </a:lvl7pPr>
            <a:lvl8pPr>
              <a:defRPr sz="1300"/>
            </a:lvl8pPr>
            <a:lvl9pPr>
              <a:defRPr sz="13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5" name="Rectangle 5"/>
          <p:cNvSpPr>
            <a:spLocks noGrp="1" noChangeArrowheads="1"/>
          </p:cNvSpPr>
          <p:nvPr>
            <p:ph type="sldNum" sz="quarter" idx="10"/>
          </p:nvPr>
        </p:nvSpPr>
        <p:spPr>
          <a:ln/>
        </p:spPr>
        <p:txBody>
          <a:bodyPr/>
          <a:lstStyle>
            <a:lvl1pPr>
              <a:defRPr/>
            </a:lvl1pPr>
          </a:lstStyle>
          <a:p>
            <a:pPr>
              <a:defRPr/>
            </a:pPr>
            <a:fld id="{FF1C98A9-17F2-4D0E-A772-34AA2EDD346E}" type="slidenum">
              <a:rPr lang="ja-JP" altLang="en-US"/>
              <a:pPr>
                <a:defRPr/>
              </a:pPr>
              <a:t>‹#›</a:t>
            </a:fld>
            <a:endParaRPr lang="en-US" altLang="ja-JP"/>
          </a:p>
        </p:txBody>
      </p:sp>
      <p:sp>
        <p:nvSpPr>
          <p:cNvPr id="6" name="タイトル 5"/>
          <p:cNvSpPr>
            <a:spLocks noGrp="1"/>
          </p:cNvSpPr>
          <p:nvPr>
            <p:ph type="title"/>
          </p:nvPr>
        </p:nvSpPr>
        <p:spPr/>
        <p:txBody>
          <a:bodyPr/>
          <a:lstStyle>
            <a:lvl1pPr>
              <a:defRPr>
                <a:solidFill>
                  <a:schemeClr val="bg2"/>
                </a:solidFill>
              </a:defRPr>
            </a:lvl1pPr>
          </a:lstStyle>
          <a:p>
            <a:r>
              <a:rPr kumimoji="1" lang="ja-JP" altLang="en-US"/>
              <a:t>マスター タイトルの書式設定</a:t>
            </a:r>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1_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solidFill>
                  <a:schemeClr val="bg2"/>
                </a:solidFill>
              </a:defRPr>
            </a:lvl1pPr>
          </a:lstStyle>
          <a:p>
            <a:r>
              <a:rPr lang="ja-JP" altLang="en-US"/>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marL="325438" indent="-325438">
              <a:buClr>
                <a:srgbClr val="00B0F0"/>
              </a:buClr>
              <a:buFont typeface="Wingdings" panose="05000000000000000000" pitchFamily="2" charset="2"/>
              <a:buChar char="n"/>
              <a:defRPr sz="2100">
                <a:solidFill>
                  <a:schemeClr val="bg2"/>
                </a:solidFill>
              </a:defRPr>
            </a:lvl1pPr>
            <a:lvl2pPr marL="533400" indent="-177800">
              <a:buClr>
                <a:srgbClr val="00B0F0"/>
              </a:buClr>
              <a:buFont typeface="Wingdings" panose="05000000000000000000" pitchFamily="2" charset="2"/>
              <a:buChar char="n"/>
              <a:defRPr sz="1800">
                <a:solidFill>
                  <a:schemeClr val="bg2"/>
                </a:solidFill>
              </a:defRPr>
            </a:lvl2pPr>
            <a:lvl3pPr marL="622300" indent="-88900">
              <a:buClr>
                <a:srgbClr val="00B0F0"/>
              </a:buClr>
              <a:buFont typeface="Wingdings" panose="05000000000000000000" pitchFamily="2" charset="2"/>
              <a:buChar char="n"/>
              <a:defRPr sz="1500">
                <a:solidFill>
                  <a:schemeClr val="bg2"/>
                </a:solidFill>
              </a:defRPr>
            </a:lvl3pPr>
            <a:lvl4pPr marL="923925" indent="-200025">
              <a:buClr>
                <a:srgbClr val="00B0F0"/>
              </a:buClr>
              <a:buFont typeface="Wingdings" panose="05000000000000000000" pitchFamily="2" charset="2"/>
              <a:buChar char="n"/>
              <a:defRPr sz="1300">
                <a:solidFill>
                  <a:schemeClr val="bg2"/>
                </a:solidFill>
              </a:defRPr>
            </a:lvl4pPr>
            <a:lvl5pPr marL="1274763" indent="-285750">
              <a:buClr>
                <a:srgbClr val="00B0F0"/>
              </a:buClr>
              <a:buFont typeface="Wingdings" panose="05000000000000000000" pitchFamily="2" charset="2"/>
              <a:buChar char="n"/>
              <a:defRPr sz="1300">
                <a:solidFill>
                  <a:schemeClr val="bg2"/>
                </a:solidFill>
              </a:defRPr>
            </a:lvl5pPr>
            <a:lvl6pPr>
              <a:defRPr sz="1300"/>
            </a:lvl6pPr>
            <a:lvl7pPr>
              <a:defRPr sz="1300"/>
            </a:lvl7pPr>
            <a:lvl8pPr>
              <a:defRPr sz="1300"/>
            </a:lvl8pPr>
            <a:lvl9pPr>
              <a:defRPr sz="13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コンテンツ プレースホルダ 3"/>
          <p:cNvSpPr>
            <a:spLocks noGrp="1"/>
          </p:cNvSpPr>
          <p:nvPr>
            <p:ph sz="half" idx="2"/>
          </p:nvPr>
        </p:nvSpPr>
        <p:spPr>
          <a:xfrm>
            <a:off x="315789" y="3810001"/>
            <a:ext cx="9182040" cy="2601128"/>
          </a:xfrm>
        </p:spPr>
        <p:txBody>
          <a:bodyPr/>
          <a:lstStyle>
            <a:lvl1pPr>
              <a:defRPr sz="2100">
                <a:solidFill>
                  <a:schemeClr val="bg2"/>
                </a:solidFill>
              </a:defRPr>
            </a:lvl1pPr>
            <a:lvl2pPr>
              <a:defRPr sz="1800">
                <a:solidFill>
                  <a:schemeClr val="bg2"/>
                </a:solidFill>
              </a:defRPr>
            </a:lvl2pPr>
            <a:lvl3pPr>
              <a:defRPr sz="1500">
                <a:solidFill>
                  <a:schemeClr val="bg2"/>
                </a:solidFill>
              </a:defRPr>
            </a:lvl3pPr>
            <a:lvl4pPr>
              <a:defRPr sz="1300">
                <a:solidFill>
                  <a:schemeClr val="bg2"/>
                </a:solidFill>
              </a:defRPr>
            </a:lvl4pPr>
            <a:lvl5pPr>
              <a:defRPr sz="1300">
                <a:solidFill>
                  <a:schemeClr val="bg2"/>
                </a:solidFill>
              </a:defRPr>
            </a:lvl5pPr>
            <a:lvl6pPr>
              <a:defRPr sz="1300"/>
            </a:lvl6pPr>
            <a:lvl7pPr>
              <a:defRPr sz="1300"/>
            </a:lvl7pPr>
            <a:lvl8pPr>
              <a:defRPr sz="1300"/>
            </a:lvl8pPr>
            <a:lvl9pPr>
              <a:defRPr sz="13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5" name="Rectangle 5"/>
          <p:cNvSpPr>
            <a:spLocks noGrp="1" noChangeArrowheads="1"/>
          </p:cNvSpPr>
          <p:nvPr>
            <p:ph type="sldNum" sz="quarter" idx="10"/>
          </p:nvPr>
        </p:nvSpPr>
        <p:spPr>
          <a:ln/>
        </p:spPr>
        <p:txBody>
          <a:bodyPr/>
          <a:lstStyle>
            <a:lvl1pPr>
              <a:defRPr/>
            </a:lvl1pPr>
          </a:lstStyle>
          <a:p>
            <a:pPr>
              <a:defRPr/>
            </a:pPr>
            <a:fld id="{34DCBCC2-2166-4878-852B-7BE6069CD057}" type="slidenum">
              <a:rPr lang="ja-JP" altLang="en-US"/>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2_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solidFill>
                  <a:schemeClr val="bg2"/>
                </a:solidFill>
              </a:defRPr>
            </a:lvl1pPr>
          </a:lstStyle>
          <a:p>
            <a:r>
              <a:rPr lang="ja-JP" altLang="en-US"/>
              <a:t>マスター タイトルの書式設定</a:t>
            </a:r>
            <a:endParaRPr lang="ja-JP" altLang="en-US" dirty="0"/>
          </a:p>
        </p:txBody>
      </p:sp>
      <p:sp>
        <p:nvSpPr>
          <p:cNvPr id="3" name="コンテンツ プレースホルダ 2"/>
          <p:cNvSpPr>
            <a:spLocks noGrp="1"/>
          </p:cNvSpPr>
          <p:nvPr>
            <p:ph sz="half" idx="1"/>
          </p:nvPr>
        </p:nvSpPr>
        <p:spPr>
          <a:xfrm>
            <a:off x="315789" y="1322775"/>
            <a:ext cx="9183247" cy="1196877"/>
          </a:xfrm>
        </p:spPr>
        <p:txBody>
          <a:bodyPr/>
          <a:lstStyle>
            <a:lvl1pPr marL="325438" indent="-325438">
              <a:buClr>
                <a:srgbClr val="00B0F0"/>
              </a:buClr>
              <a:buFont typeface="Wingdings" panose="05000000000000000000" pitchFamily="2" charset="2"/>
              <a:buChar char="n"/>
              <a:defRPr sz="2100">
                <a:solidFill>
                  <a:schemeClr val="bg2"/>
                </a:solidFill>
              </a:defRPr>
            </a:lvl1pPr>
            <a:lvl2pPr marL="533400" indent="-177800">
              <a:buClr>
                <a:srgbClr val="00B0F0"/>
              </a:buClr>
              <a:buFont typeface="Wingdings" panose="05000000000000000000" pitchFamily="2" charset="2"/>
              <a:buChar char="l"/>
              <a:defRPr sz="1800">
                <a:solidFill>
                  <a:schemeClr val="bg2"/>
                </a:solidFill>
              </a:defRPr>
            </a:lvl2pPr>
            <a:lvl3pPr marL="622300" indent="-88900">
              <a:buClr>
                <a:srgbClr val="00B0F0"/>
              </a:buClr>
              <a:buFont typeface="Wingdings" panose="05000000000000000000" pitchFamily="2" charset="2"/>
              <a:buChar char="Ø"/>
              <a:defRPr sz="1500">
                <a:solidFill>
                  <a:schemeClr val="bg2"/>
                </a:solidFill>
              </a:defRPr>
            </a:lvl3pPr>
            <a:lvl4pPr marL="923925" indent="-200025">
              <a:buClr>
                <a:srgbClr val="00B0F0"/>
              </a:buClr>
              <a:buFont typeface="Wingdings" panose="05000000000000000000" pitchFamily="2" charset="2"/>
              <a:buChar char="ü"/>
              <a:defRPr sz="1300">
                <a:solidFill>
                  <a:schemeClr val="bg2"/>
                </a:solidFill>
              </a:defRPr>
            </a:lvl4pPr>
            <a:lvl5pPr marL="1274763" indent="-285750">
              <a:buClr>
                <a:srgbClr val="00B0F0"/>
              </a:buClr>
              <a:buFont typeface="Arial" panose="020B0604020202020204" pitchFamily="34" charset="0"/>
              <a:buChar char="•"/>
              <a:defRPr sz="1300">
                <a:solidFill>
                  <a:schemeClr val="bg2"/>
                </a:solidFill>
              </a:defRPr>
            </a:lvl5pPr>
            <a:lvl6pPr>
              <a:defRPr sz="1300"/>
            </a:lvl6pPr>
            <a:lvl7pPr>
              <a:defRPr sz="1300"/>
            </a:lvl7pPr>
            <a:lvl8pPr>
              <a:defRPr sz="1300"/>
            </a:lvl8pPr>
            <a:lvl9pPr>
              <a:defRPr sz="13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コンテンツ プレースホルダ 3"/>
          <p:cNvSpPr>
            <a:spLocks noGrp="1"/>
          </p:cNvSpPr>
          <p:nvPr>
            <p:ph sz="half" idx="2"/>
          </p:nvPr>
        </p:nvSpPr>
        <p:spPr>
          <a:xfrm>
            <a:off x="315789" y="2733616"/>
            <a:ext cx="9182040" cy="3677511"/>
          </a:xfrm>
        </p:spPr>
        <p:txBody>
          <a:bodyPr/>
          <a:lstStyle>
            <a:lvl1pPr marL="325438" indent="-325438">
              <a:buClr>
                <a:srgbClr val="00B0F0"/>
              </a:buClr>
              <a:buFont typeface="Wingdings" panose="05000000000000000000" pitchFamily="2" charset="2"/>
              <a:buChar char="n"/>
              <a:defRPr sz="2100">
                <a:solidFill>
                  <a:schemeClr val="bg2"/>
                </a:solidFill>
              </a:defRPr>
            </a:lvl1pPr>
            <a:lvl2pPr marL="533400" indent="-177800">
              <a:buClr>
                <a:srgbClr val="00B0F0"/>
              </a:buClr>
              <a:buFont typeface="Wingdings" panose="05000000000000000000" pitchFamily="2" charset="2"/>
              <a:buChar char="l"/>
              <a:defRPr sz="1800">
                <a:solidFill>
                  <a:schemeClr val="bg2"/>
                </a:solidFill>
              </a:defRPr>
            </a:lvl2pPr>
            <a:lvl3pPr marL="622300" indent="-88900">
              <a:buClr>
                <a:srgbClr val="00B0F0"/>
              </a:buClr>
              <a:buFont typeface="Wingdings" panose="05000000000000000000" pitchFamily="2" charset="2"/>
              <a:buChar char="Ø"/>
              <a:defRPr sz="1500">
                <a:solidFill>
                  <a:schemeClr val="bg2"/>
                </a:solidFill>
              </a:defRPr>
            </a:lvl3pPr>
            <a:lvl4pPr marL="923925" indent="-200025">
              <a:buClr>
                <a:srgbClr val="00B0F0"/>
              </a:buClr>
              <a:buFont typeface="Wingdings" panose="05000000000000000000" pitchFamily="2" charset="2"/>
              <a:buChar char="ü"/>
              <a:defRPr sz="1300">
                <a:solidFill>
                  <a:schemeClr val="bg2"/>
                </a:solidFill>
              </a:defRPr>
            </a:lvl4pPr>
            <a:lvl5pPr marL="1274763" indent="-285750">
              <a:buClr>
                <a:srgbClr val="00B0F0"/>
              </a:buClr>
              <a:buFont typeface="Arial" panose="020B0604020202020204" pitchFamily="34" charset="0"/>
              <a:buChar char="•"/>
              <a:defRPr sz="1300">
                <a:solidFill>
                  <a:schemeClr val="bg2"/>
                </a:solidFill>
              </a:defRPr>
            </a:lvl5pPr>
            <a:lvl6pPr>
              <a:defRPr sz="1300"/>
            </a:lvl6pPr>
            <a:lvl7pPr>
              <a:defRPr sz="1300"/>
            </a:lvl7pPr>
            <a:lvl8pPr>
              <a:defRPr sz="1300"/>
            </a:lvl8pPr>
            <a:lvl9pPr>
              <a:defRPr sz="13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5" name="Rectangle 5"/>
          <p:cNvSpPr>
            <a:spLocks noGrp="1" noChangeArrowheads="1"/>
          </p:cNvSpPr>
          <p:nvPr>
            <p:ph type="sldNum" sz="quarter" idx="10"/>
          </p:nvPr>
        </p:nvSpPr>
        <p:spPr>
          <a:ln/>
        </p:spPr>
        <p:txBody>
          <a:bodyPr/>
          <a:lstStyle>
            <a:lvl1pPr>
              <a:defRPr/>
            </a:lvl1pPr>
          </a:lstStyle>
          <a:p>
            <a:pPr>
              <a:defRPr/>
            </a:pPr>
            <a:fld id="{A449B4A0-48DD-4EF6-9554-9F68404F7DA9}" type="slidenum">
              <a:rPr lang="ja-JP" altLang="en-US"/>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solidFill>
                  <a:schemeClr val="bg2"/>
                </a:solidFill>
              </a:defRPr>
            </a:lvl1pPr>
          </a:lstStyle>
          <a:p>
            <a:r>
              <a:rPr lang="ja-JP" altLang="en-US"/>
              <a:t>マスター タイトルの書式設定</a:t>
            </a:r>
            <a:endParaRPr lang="ja-JP" altLang="en-US" dirty="0"/>
          </a:p>
        </p:txBody>
      </p:sp>
      <p:sp>
        <p:nvSpPr>
          <p:cNvPr id="3" name="Rectangle 5"/>
          <p:cNvSpPr>
            <a:spLocks noGrp="1" noChangeArrowheads="1"/>
          </p:cNvSpPr>
          <p:nvPr>
            <p:ph type="sldNum" sz="quarter" idx="10"/>
          </p:nvPr>
        </p:nvSpPr>
        <p:spPr>
          <a:ln/>
        </p:spPr>
        <p:txBody>
          <a:bodyPr/>
          <a:lstStyle>
            <a:lvl1pPr>
              <a:defRPr/>
            </a:lvl1pPr>
          </a:lstStyle>
          <a:p>
            <a:pPr>
              <a:defRPr/>
            </a:pPr>
            <a:fld id="{E63AB69E-A537-46C0-9C6B-D118EFA96729}" type="slidenum">
              <a:rPr lang="ja-JP" altLang="en-US"/>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pPr>
              <a:defRPr/>
            </a:pPr>
            <a:fld id="{3FF35BEF-8ED2-4AE6-A337-60CCAE266A49}" type="slidenum">
              <a:rPr lang="ja-JP" altLang="en-US"/>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lvl1pPr>
              <a:defRPr>
                <a:solidFill>
                  <a:schemeClr val="bg2"/>
                </a:solidFill>
              </a:defRPr>
            </a:lvl1pPr>
          </a:lstStyle>
          <a:p>
            <a:r>
              <a:rPr lang="ja-JP" altLang="en-US"/>
              <a:t>マスター タイトルの書式設定</a:t>
            </a:r>
            <a:endParaRPr lang="ja-JP" altLang="en-US" dirty="0"/>
          </a:p>
        </p:txBody>
      </p:sp>
      <p:sp>
        <p:nvSpPr>
          <p:cNvPr id="3" name="コンテンツ プレースホルダ 2"/>
          <p:cNvSpPr>
            <a:spLocks noGrp="1"/>
          </p:cNvSpPr>
          <p:nvPr>
            <p:ph sz="half" idx="1"/>
          </p:nvPr>
        </p:nvSpPr>
        <p:spPr>
          <a:xfrm>
            <a:off x="351414" y="1272626"/>
            <a:ext cx="4515242" cy="5138501"/>
          </a:xfrm>
        </p:spPr>
        <p:txBody>
          <a:bodyPr/>
          <a:lstStyle>
            <a:lvl1pPr marL="325438" indent="-325438">
              <a:buClr>
                <a:srgbClr val="00B0F0"/>
              </a:buClr>
              <a:buFont typeface="Wingdings" panose="05000000000000000000" pitchFamily="2" charset="2"/>
              <a:buChar char="n"/>
              <a:defRPr>
                <a:solidFill>
                  <a:schemeClr val="bg2"/>
                </a:solidFill>
              </a:defRPr>
            </a:lvl1pPr>
            <a:lvl2pPr marL="533400" indent="-177800">
              <a:buClr>
                <a:srgbClr val="00B0F0"/>
              </a:buClr>
              <a:buFont typeface="Wingdings" panose="05000000000000000000" pitchFamily="2" charset="2"/>
              <a:buChar char="l"/>
              <a:defRPr>
                <a:solidFill>
                  <a:schemeClr val="bg2"/>
                </a:solidFill>
              </a:defRPr>
            </a:lvl2pPr>
            <a:lvl3pPr marL="622300" indent="-88900">
              <a:buClr>
                <a:srgbClr val="00B0F0"/>
              </a:buClr>
              <a:buFont typeface="Wingdings" panose="05000000000000000000" pitchFamily="2" charset="2"/>
              <a:buChar char="Ø"/>
              <a:defRPr>
                <a:solidFill>
                  <a:schemeClr val="bg2"/>
                </a:solidFill>
              </a:defRPr>
            </a:lvl3pPr>
            <a:lvl4pPr marL="923925" indent="-200025">
              <a:buClr>
                <a:srgbClr val="00B0F0"/>
              </a:buClr>
              <a:buFont typeface="Wingdings" panose="05000000000000000000" pitchFamily="2" charset="2"/>
              <a:buChar char="ü"/>
              <a:defRPr>
                <a:solidFill>
                  <a:schemeClr val="bg2"/>
                </a:solidFill>
              </a:defRPr>
            </a:lvl4pPr>
            <a:lvl5pPr marL="1160463" indent="-171450">
              <a:buClr>
                <a:srgbClr val="00B0F0"/>
              </a:buClr>
              <a:buFont typeface="Arial" panose="020B0604020202020204" pitchFamily="34" charset="0"/>
              <a:buChar char="•"/>
              <a:defRPr>
                <a:solidFill>
                  <a:schemeClr val="bg2"/>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4" name="コンテンツ プレースホルダ 3"/>
          <p:cNvSpPr>
            <a:spLocks noGrp="1"/>
          </p:cNvSpPr>
          <p:nvPr>
            <p:ph sz="quarter" idx="2"/>
          </p:nvPr>
        </p:nvSpPr>
        <p:spPr>
          <a:xfrm>
            <a:off x="4982586" y="1272626"/>
            <a:ext cx="4515243" cy="2457263"/>
          </a:xfrm>
        </p:spPr>
        <p:txBody>
          <a:bodyPr/>
          <a:lstStyle>
            <a:lvl1pPr marL="325438" indent="-325438">
              <a:buClr>
                <a:srgbClr val="00B0F0"/>
              </a:buClr>
              <a:buFont typeface="Wingdings" panose="05000000000000000000" pitchFamily="2" charset="2"/>
              <a:buChar char="n"/>
              <a:defRPr>
                <a:solidFill>
                  <a:schemeClr val="bg2"/>
                </a:solidFill>
              </a:defRPr>
            </a:lvl1pPr>
            <a:lvl2pPr marL="533400" indent="-177800">
              <a:buClr>
                <a:srgbClr val="00B0F0"/>
              </a:buClr>
              <a:buFont typeface="Wingdings" panose="05000000000000000000" pitchFamily="2" charset="2"/>
              <a:buChar char="l"/>
              <a:defRPr>
                <a:solidFill>
                  <a:schemeClr val="bg2"/>
                </a:solidFill>
              </a:defRPr>
            </a:lvl2pPr>
            <a:lvl3pPr marL="622300" indent="-88900">
              <a:buClr>
                <a:srgbClr val="00B0F0"/>
              </a:buClr>
              <a:buFont typeface="Wingdings" panose="05000000000000000000" pitchFamily="2" charset="2"/>
              <a:buChar char="Ø"/>
              <a:defRPr>
                <a:solidFill>
                  <a:schemeClr val="bg2"/>
                </a:solidFill>
              </a:defRPr>
            </a:lvl3pPr>
            <a:lvl4pPr marL="923925" indent="-200025">
              <a:buClr>
                <a:srgbClr val="00B0F0"/>
              </a:buClr>
              <a:buFont typeface="Wingdings" panose="05000000000000000000" pitchFamily="2" charset="2"/>
              <a:buChar char="ü"/>
              <a:defRPr>
                <a:solidFill>
                  <a:schemeClr val="bg2"/>
                </a:solidFill>
              </a:defRPr>
            </a:lvl4pPr>
            <a:lvl5pPr marL="1160463" indent="-171450">
              <a:buClr>
                <a:srgbClr val="00B0F0"/>
              </a:buClr>
              <a:buFont typeface="Wingdings" panose="05000000000000000000" pitchFamily="2" charset="2"/>
              <a:buChar char="n"/>
              <a:defRPr>
                <a:solidFill>
                  <a:schemeClr val="bg2"/>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5" name="コンテンツ プレースホルダ 4"/>
          <p:cNvSpPr>
            <a:spLocks noGrp="1"/>
          </p:cNvSpPr>
          <p:nvPr>
            <p:ph sz="quarter" idx="3"/>
          </p:nvPr>
        </p:nvSpPr>
        <p:spPr>
          <a:xfrm>
            <a:off x="4982586" y="3930482"/>
            <a:ext cx="4515243" cy="2480645"/>
          </a:xfrm>
        </p:spPr>
        <p:txBody>
          <a:bodyPr/>
          <a:lstStyle>
            <a:lvl1pPr marL="325438" indent="-325438">
              <a:buClr>
                <a:srgbClr val="00B0F0"/>
              </a:buClr>
              <a:buFont typeface="Wingdings" panose="05000000000000000000" pitchFamily="2" charset="2"/>
              <a:buChar char="n"/>
              <a:defRPr>
                <a:solidFill>
                  <a:schemeClr val="bg2"/>
                </a:solidFill>
              </a:defRPr>
            </a:lvl1pPr>
            <a:lvl2pPr marL="533400" indent="-177800">
              <a:buClr>
                <a:srgbClr val="00B0F0"/>
              </a:buClr>
              <a:buFont typeface="Wingdings" panose="05000000000000000000" pitchFamily="2" charset="2"/>
              <a:buChar char="l"/>
              <a:defRPr>
                <a:solidFill>
                  <a:schemeClr val="bg2"/>
                </a:solidFill>
              </a:defRPr>
            </a:lvl2pPr>
            <a:lvl3pPr marL="622300" indent="-88900">
              <a:buClr>
                <a:srgbClr val="00B0F0"/>
              </a:buClr>
              <a:buFont typeface="Wingdings" panose="05000000000000000000" pitchFamily="2" charset="2"/>
              <a:buChar char="Ø"/>
              <a:defRPr>
                <a:solidFill>
                  <a:schemeClr val="bg2"/>
                </a:solidFill>
              </a:defRPr>
            </a:lvl3pPr>
            <a:lvl4pPr marL="923925" indent="-200025">
              <a:buClr>
                <a:srgbClr val="00B0F0"/>
              </a:buClr>
              <a:buFont typeface="Wingdings" panose="05000000000000000000" pitchFamily="2" charset="2"/>
              <a:buChar char="ü"/>
              <a:defRPr>
                <a:solidFill>
                  <a:schemeClr val="bg2"/>
                </a:solidFill>
              </a:defRPr>
            </a:lvl4pPr>
            <a:lvl5pPr marL="1160463" indent="-171450">
              <a:buClr>
                <a:srgbClr val="00B0F0"/>
              </a:buClr>
              <a:buFont typeface="Arial" panose="020B0604020202020204" pitchFamily="34" charset="0"/>
              <a:buChar char="•"/>
              <a:defRPr>
                <a:solidFill>
                  <a:schemeClr val="bg2"/>
                </a:solidFill>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6" name="Rectangle 5"/>
          <p:cNvSpPr>
            <a:spLocks noGrp="1" noChangeArrowheads="1"/>
          </p:cNvSpPr>
          <p:nvPr>
            <p:ph type="sldNum" sz="quarter" idx="10"/>
          </p:nvPr>
        </p:nvSpPr>
        <p:spPr>
          <a:ln/>
        </p:spPr>
        <p:txBody>
          <a:bodyPr/>
          <a:lstStyle>
            <a:lvl1pPr>
              <a:defRPr/>
            </a:lvl1pPr>
          </a:lstStyle>
          <a:p>
            <a:pPr>
              <a:defRPr/>
            </a:pPr>
            <a:fld id="{A46E3206-7F01-490E-961F-610C0093D918}" type="slidenum">
              <a:rPr lang="ja-JP" altLang="en-US"/>
              <a:pPr>
                <a:defRPr/>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0"/>
            <a:ext cx="9906000" cy="396000"/>
          </a:xfrm>
          <a:prstGeom prst="rect">
            <a:avLst/>
          </a:prstGeom>
          <a:solidFill>
            <a:srgbClr val="00B0F0"/>
          </a:solidFill>
          <a:ln>
            <a:no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latinLnBrk="1">
              <a:defRPr/>
            </a:pPr>
            <a:endParaRPr kumimoji="0" lang="en-US" altLang="ja-JP" sz="1200" b="1" dirty="0">
              <a:latin typeface="メイリオ"/>
              <a:ea typeface="メイリオ"/>
              <a:cs typeface="メイリオ"/>
            </a:endParaRPr>
          </a:p>
        </p:txBody>
      </p:sp>
      <p:sp>
        <p:nvSpPr>
          <p:cNvPr id="1913859" name="Line 3"/>
          <p:cNvSpPr>
            <a:spLocks noChangeShapeType="1"/>
          </p:cNvSpPr>
          <p:nvPr/>
        </p:nvSpPr>
        <p:spPr bwMode="auto">
          <a:xfrm>
            <a:off x="0" y="6664695"/>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lgn="ctr" latinLnBrk="1">
              <a:defRPr/>
            </a:pPr>
            <a:endParaRPr kumimoji="0" lang="ja-JP" altLang="en-US" dirty="0">
              <a:latin typeface="ＤＦＧ華康ゴシック体W5" pitchFamily="50" charset="-128"/>
              <a:ea typeface="ＤＦＧ華康ゴシック体W5" pitchFamily="50" charset="-128"/>
              <a:cs typeface="+mn-cs"/>
            </a:endParaRPr>
          </a:p>
        </p:txBody>
      </p:sp>
      <p:sp>
        <p:nvSpPr>
          <p:cNvPr id="1028" name="Rectangle 4"/>
          <p:cNvSpPr>
            <a:spLocks noGrp="1" noChangeArrowheads="1"/>
          </p:cNvSpPr>
          <p:nvPr>
            <p:ph type="body" idx="1"/>
          </p:nvPr>
        </p:nvSpPr>
        <p:spPr bwMode="auto">
          <a:xfrm>
            <a:off x="350838" y="1143000"/>
            <a:ext cx="9147175" cy="5268913"/>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913861" name="Rectangle 5"/>
          <p:cNvSpPr>
            <a:spLocks noGrp="1" noChangeArrowheads="1"/>
          </p:cNvSpPr>
          <p:nvPr>
            <p:ph type="sldNum" sz="quarter" idx="4"/>
          </p:nvPr>
        </p:nvSpPr>
        <p:spPr bwMode="auto">
          <a:xfrm>
            <a:off x="9499600" y="6627465"/>
            <a:ext cx="406400" cy="25558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latinLnBrk="1">
              <a:defRPr sz="1100">
                <a:solidFill>
                  <a:schemeClr val="bg2"/>
                </a:solidFill>
                <a:latin typeface="Arial" charset="0"/>
                <a:ea typeface="Gulim" pitchFamily="34" charset="-127"/>
              </a:defRPr>
            </a:lvl1pPr>
          </a:lstStyle>
          <a:p>
            <a:pPr>
              <a:defRPr/>
            </a:pPr>
            <a:fld id="{E77FD05B-2630-4683-BB46-8AFEBFACEF4E}" type="slidenum">
              <a:rPr lang="ja-JP" altLang="en-US" smtClean="0"/>
              <a:pPr>
                <a:defRPr/>
              </a:pPr>
              <a:t>‹#›</a:t>
            </a:fld>
            <a:endParaRPr lang="en-US" altLang="ja-JP" dirty="0"/>
          </a:p>
        </p:txBody>
      </p:sp>
      <p:sp>
        <p:nvSpPr>
          <p:cNvPr id="1030" name="Rectangle 6"/>
          <p:cNvSpPr>
            <a:spLocks noGrp="1" noChangeArrowheads="1"/>
          </p:cNvSpPr>
          <p:nvPr>
            <p:ph type="title"/>
          </p:nvPr>
        </p:nvSpPr>
        <p:spPr bwMode="auto">
          <a:xfrm>
            <a:off x="387350" y="304801"/>
            <a:ext cx="9134475" cy="49791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ja-JP" altLang="en-US" dirty="0"/>
              <a:t>マスタ タイトルの書式設定</a:t>
            </a:r>
          </a:p>
        </p:txBody>
      </p:sp>
      <p:sp>
        <p:nvSpPr>
          <p:cNvPr id="9" name="Line 3"/>
          <p:cNvSpPr>
            <a:spLocks noChangeShapeType="1"/>
          </p:cNvSpPr>
          <p:nvPr/>
        </p:nvSpPr>
        <p:spPr bwMode="auto">
          <a:xfrm>
            <a:off x="0" y="80271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lgn="ctr" latinLnBrk="1">
              <a:defRPr/>
            </a:pPr>
            <a:endParaRPr kumimoji="0" lang="ja-JP" altLang="en-US" dirty="0">
              <a:latin typeface="ＤＦＧ華康ゴシック体W5" pitchFamily="50" charset="-128"/>
              <a:ea typeface="ＤＦＧ華康ゴシック体W5" pitchFamily="50" charset="-128"/>
              <a:cs typeface="+mn-cs"/>
            </a:endParaRPr>
          </a:p>
        </p:txBody>
      </p:sp>
    </p:spTree>
  </p:cSld>
  <p:clrMap bg1="dk2" tx1="lt1" bg2="dk1" tx2="lt2" accent1="accent1" accent2="accent2" accent3="accent3" accent4="accent4" accent5="accent5" accent6="accent6" hlink="hlink" folHlink="folHlink"/>
  <p:sldLayoutIdLst>
    <p:sldLayoutId id="2147483663" r:id="rId1"/>
    <p:sldLayoutId id="2147483662" r:id="rId2"/>
    <p:sldLayoutId id="2147483664" r:id="rId3"/>
    <p:sldLayoutId id="2147483661" r:id="rId4"/>
    <p:sldLayoutId id="2147483660" r:id="rId5"/>
    <p:sldLayoutId id="2147483659" r:id="rId6"/>
    <p:sldLayoutId id="2147483658" r:id="rId7"/>
    <p:sldLayoutId id="2147483657" r:id="rId8"/>
    <p:sldLayoutId id="2147483656" r:id="rId9"/>
  </p:sldLayoutIdLst>
  <p:hf hdr="0" ftr="0" dt="0"/>
  <p:txStyles>
    <p:titleStyle>
      <a:lvl1pPr algn="l" defTabSz="971550" rtl="0" eaLnBrk="1" fontAlgn="base" hangingPunct="1">
        <a:spcBef>
          <a:spcPct val="0"/>
        </a:spcBef>
        <a:spcAft>
          <a:spcPct val="0"/>
        </a:spcAft>
        <a:defRPr kumimoji="1" sz="2600">
          <a:solidFill>
            <a:schemeClr val="bg2"/>
          </a:solidFill>
          <a:latin typeface="メイリオ" panose="020B0604030504040204" pitchFamily="50" charset="-128"/>
          <a:ea typeface="メイリオ" panose="020B0604030504040204" pitchFamily="50" charset="-128"/>
          <a:cs typeface="メイリオ" panose="020B0604030504040204" pitchFamily="50" charset="-128"/>
        </a:defRPr>
      </a:lvl1pPr>
      <a:lvl2pPr algn="l" defTabSz="971550" rtl="0" eaLnBrk="1" fontAlgn="base" hangingPunct="1">
        <a:spcBef>
          <a:spcPct val="0"/>
        </a:spcBef>
        <a:spcAft>
          <a:spcPct val="0"/>
        </a:spcAft>
        <a:defRPr kumimoji="1" sz="2600">
          <a:solidFill>
            <a:srgbClr val="404040"/>
          </a:solidFill>
          <a:latin typeface="メイリオ" pitchFamily="50" charset="-128"/>
          <a:ea typeface="メイリオ" pitchFamily="50" charset="-128"/>
          <a:cs typeface="メイリオ" pitchFamily="50" charset="-128"/>
        </a:defRPr>
      </a:lvl2pPr>
      <a:lvl3pPr algn="l" defTabSz="971550" rtl="0" eaLnBrk="1" fontAlgn="base" hangingPunct="1">
        <a:spcBef>
          <a:spcPct val="0"/>
        </a:spcBef>
        <a:spcAft>
          <a:spcPct val="0"/>
        </a:spcAft>
        <a:defRPr kumimoji="1" sz="2600">
          <a:solidFill>
            <a:srgbClr val="404040"/>
          </a:solidFill>
          <a:latin typeface="メイリオ" pitchFamily="50" charset="-128"/>
          <a:ea typeface="メイリオ" pitchFamily="50" charset="-128"/>
          <a:cs typeface="メイリオ" pitchFamily="50" charset="-128"/>
        </a:defRPr>
      </a:lvl3pPr>
      <a:lvl4pPr algn="l" defTabSz="971550" rtl="0" eaLnBrk="1" fontAlgn="base" hangingPunct="1">
        <a:spcBef>
          <a:spcPct val="0"/>
        </a:spcBef>
        <a:spcAft>
          <a:spcPct val="0"/>
        </a:spcAft>
        <a:defRPr kumimoji="1" sz="2600">
          <a:solidFill>
            <a:srgbClr val="404040"/>
          </a:solidFill>
          <a:latin typeface="メイリオ" pitchFamily="50" charset="-128"/>
          <a:ea typeface="メイリオ" pitchFamily="50" charset="-128"/>
          <a:cs typeface="メイリオ" pitchFamily="50" charset="-128"/>
        </a:defRPr>
      </a:lvl4pPr>
      <a:lvl5pPr algn="l" defTabSz="971550" rtl="0" eaLnBrk="1" fontAlgn="base" hangingPunct="1">
        <a:spcBef>
          <a:spcPct val="0"/>
        </a:spcBef>
        <a:spcAft>
          <a:spcPct val="0"/>
        </a:spcAft>
        <a:defRPr kumimoji="1" sz="2600">
          <a:solidFill>
            <a:srgbClr val="404040"/>
          </a:solidFill>
          <a:latin typeface="メイリオ" pitchFamily="50" charset="-128"/>
          <a:ea typeface="メイリオ" pitchFamily="50" charset="-128"/>
          <a:cs typeface="メイリオ"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www.kantei.go.jp/jp/singi/it2/densi/kettei/gl2_betten_1.pdf" TargetMode="External"/><Relationship Id="rId4" Type="http://schemas.openxmlformats.org/officeDocument/2006/relationships/hyperlink" Target="http://creativecommons.org/licenses/by/4.0/legalcode.ja"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cio.go.jp/policy-opendata#datase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正方形/長方形 57"/>
          <p:cNvSpPr/>
          <p:nvPr/>
        </p:nvSpPr>
        <p:spPr bwMode="auto">
          <a:xfrm>
            <a:off x="204990" y="2618219"/>
            <a:ext cx="9390565" cy="4009246"/>
          </a:xfrm>
          <a:prstGeom prst="rect">
            <a:avLst/>
          </a:prstGeom>
          <a:solidFill>
            <a:schemeClr val="tx1"/>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180000" tIns="288000" rIns="144000" bIns="45720" numCol="1" rtlCol="0" anchor="t" anchorCtr="0" compatLnSpc="1">
            <a:prstTxWarp prst="textNoShape">
              <a:avLst/>
            </a:prstTxWarp>
          </a:bodyPr>
          <a:lstStyle/>
          <a:p>
            <a:pPr marL="285750" indent="-285750" latinLnBrk="1">
              <a:spcAft>
                <a:spcPts val="300"/>
              </a:spcAft>
              <a:buFont typeface="Wingdings" panose="05000000000000000000" pitchFamily="2" charset="2"/>
              <a:buChar char="p"/>
            </a:pPr>
            <a:r>
              <a:rPr kumimoji="0" lang="ja-JP" altLang="en-US" sz="13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保有しているデータから、オープンデータとして公開するデータを決めます。</a:t>
            </a:r>
            <a:endParaRPr kumimoji="0" lang="en-US" altLang="ja-JP" sz="13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latinLnBrk="1">
              <a:spcAft>
                <a:spcPts val="0"/>
              </a:spcAft>
              <a:buFont typeface="Wingdings" panose="05000000000000000000" pitchFamily="2" charset="2"/>
              <a:buChar char="p"/>
            </a:pPr>
            <a:r>
              <a:rPr kumimoji="0" lang="ja-JP" altLang="en-US" sz="13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内閣官房情報通信技術（</a:t>
            </a:r>
            <a:r>
              <a:rPr kumimoji="0" lang="en-US" altLang="ja-JP" sz="13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IT</a:t>
            </a:r>
            <a:r>
              <a:rPr kumimoji="0" lang="ja-JP" altLang="en-US" sz="13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）総合戦略室は、政府として公開を推奨するデータと公開するデータの作成にあたり準拠すべきルールやフォーマット等を「推奨データセット」</a:t>
            </a:r>
            <a:r>
              <a:rPr kumimoji="0" lang="en-US" altLang="ja-JP" sz="1300" baseline="300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300" baseline="300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１</a:t>
            </a:r>
            <a:r>
              <a:rPr kumimoji="0" lang="ja-JP" altLang="en-US" sz="13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として取りまとめており、特にオープンデータに取り組み始める地方公共団体の参考となるようなデータを基本編として位置付けています。</a:t>
            </a:r>
            <a:endParaRPr kumimoji="0" lang="en-US" altLang="ja-JP" sz="13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latinLnBrk="1">
              <a:spcAft>
                <a:spcPts val="300"/>
              </a:spcAft>
            </a:pPr>
            <a:r>
              <a:rPr kumimoji="0" lang="ja-JP" altLang="en-US" sz="13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en-US" altLang="ja-JP" sz="8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8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１ 推奨データセットを公開する場合には</a:t>
            </a:r>
            <a:r>
              <a:rPr kumimoji="0" lang="en-US" altLang="ja-JP" sz="8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P3</a:t>
            </a:r>
            <a:r>
              <a:rPr kumimoji="0" lang="ja-JP" altLang="en-US" sz="8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en-US" altLang="ja-JP" sz="8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2.</a:t>
            </a:r>
            <a:r>
              <a:rPr kumimoji="0" lang="ja-JP" altLang="en-US" sz="8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推奨データセット基本編を自治体</a:t>
            </a:r>
            <a:r>
              <a:rPr kumimoji="0" lang="en-US" altLang="ja-JP" sz="8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Web</a:t>
            </a:r>
            <a:r>
              <a:rPr kumimoji="0" lang="ja-JP" altLang="en-US" sz="8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サイトで公開しよう」をご参照ください。</a:t>
            </a:r>
            <a:endParaRPr kumimoji="0" lang="en-US" altLang="ja-JP" sz="13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latinLnBrk="1">
              <a:spcAft>
                <a:spcPts val="300"/>
              </a:spcAft>
              <a:buFont typeface="Wingdings" panose="05000000000000000000" pitchFamily="2" charset="2"/>
              <a:buChar char="p"/>
            </a:pPr>
            <a:r>
              <a:rPr kumimoji="0" lang="ja-JP" altLang="en-US" sz="13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自治体</a:t>
            </a:r>
            <a:r>
              <a:rPr kumimoji="0" lang="en-US" altLang="ja-JP" sz="1300" dirty="0" err="1">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Webサイト</a:t>
            </a:r>
            <a:r>
              <a:rPr kumimoji="0" lang="ja-JP" altLang="en-US" sz="13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上で、既に公開しているデータをオープンデータとして公開することも可能です。</a:t>
            </a:r>
          </a:p>
          <a:p>
            <a:pPr marL="285750" indent="-285750" latinLnBrk="1">
              <a:spcAft>
                <a:spcPts val="300"/>
              </a:spcAft>
              <a:buFont typeface="Wingdings" panose="05000000000000000000" pitchFamily="2" charset="2"/>
              <a:buChar char="p"/>
            </a:pPr>
            <a:r>
              <a:rPr kumimoji="0" lang="ja-JP" altLang="en-US" sz="13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データが機械判読可能な形式ではない場合（紙や、紙をスキャンした</a:t>
            </a:r>
            <a:r>
              <a:rPr kumimoji="0" lang="en-US" altLang="ja-JP" sz="1300" dirty="0" err="1">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PDFなど</a:t>
            </a:r>
            <a:r>
              <a:rPr kumimoji="0" lang="ja-JP" altLang="en-US" sz="13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en-US" altLang="ja-JP" sz="1300" dirty="0" err="1">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機械判読可能な形式の</a:t>
            </a:r>
            <a:r>
              <a:rPr kumimoji="0" lang="ja-JP" altLang="en-US" sz="13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データにし、特に</a:t>
            </a:r>
            <a:r>
              <a:rPr kumimoji="0"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構造化しやすいデータは「３つ星（</a:t>
            </a:r>
            <a:r>
              <a:rPr kumimoji="0" lang="en-US" altLang="ja-JP"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CSV</a:t>
            </a:r>
            <a:r>
              <a:rPr kumimoji="0"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フォーマット）」以上での公開を原則</a:t>
            </a:r>
            <a:r>
              <a:rPr kumimoji="0" lang="ja-JP" altLang="en-US" sz="13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とし、</a:t>
            </a:r>
            <a:r>
              <a:rPr kumimoji="0" lang="ja-JP" altLang="en-US" sz="13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構造化が困難なデータを含む全ての公開データはメタ情報公開に向けた環境の整備に努めてください</a:t>
            </a:r>
            <a:r>
              <a:rPr kumimoji="0" lang="ja-JP" altLang="en-US" sz="13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endParaRPr kumimoji="0" lang="en-US" altLang="ja-JP" sz="13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latinLnBrk="1">
              <a:spcAft>
                <a:spcPts val="300"/>
              </a:spcAft>
              <a:buFont typeface="Wingdings" panose="05000000000000000000" pitchFamily="2" charset="2"/>
              <a:buChar char="p"/>
            </a:pPr>
            <a:endParaRPr kumimoji="0"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latinLnBrk="1">
              <a:spcAft>
                <a:spcPts val="300"/>
              </a:spcAft>
              <a:buFont typeface="Wingdings" panose="05000000000000000000" pitchFamily="2" charset="2"/>
              <a:buChar char="p"/>
            </a:pPr>
            <a:endParaRPr kumimoji="0"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latinLnBrk="1">
              <a:spcAft>
                <a:spcPts val="300"/>
              </a:spcAft>
              <a:buFont typeface="Wingdings" panose="05000000000000000000" pitchFamily="2" charset="2"/>
              <a:buChar char="p"/>
            </a:pPr>
            <a:endParaRPr kumimoji="0"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latinLnBrk="1">
              <a:spcAft>
                <a:spcPts val="300"/>
              </a:spcAft>
              <a:buFont typeface="Wingdings" panose="05000000000000000000" pitchFamily="2" charset="2"/>
              <a:buChar char="p"/>
            </a:pPr>
            <a:endParaRPr kumimoji="0"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latinLnBrk="1">
              <a:spcAft>
                <a:spcPts val="300"/>
              </a:spcAft>
              <a:buFont typeface="Wingdings" panose="05000000000000000000" pitchFamily="2" charset="2"/>
              <a:buChar char="p"/>
            </a:pPr>
            <a:endParaRPr kumimoji="0"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latinLnBrk="1">
              <a:spcAft>
                <a:spcPts val="300"/>
              </a:spcAft>
              <a:buFont typeface="Wingdings" panose="05000000000000000000" pitchFamily="2" charset="2"/>
              <a:buChar char="p"/>
            </a:pPr>
            <a:endParaRPr kumimoji="0" lang="en-US" altLang="ja-JP"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0"/>
          </p:nvPr>
        </p:nvSpPr>
        <p:spPr/>
        <p:txBody>
          <a:bodyPr/>
          <a:lstStyle/>
          <a:p>
            <a:pPr>
              <a:defRPr/>
            </a:pPr>
            <a:fld id="{4980A700-4276-4BF2-B4B1-304141AFFF1B}" type="slidenum">
              <a:rPr lang="ja-JP" altLang="en-US" smtClean="0"/>
              <a:pPr>
                <a:defRPr/>
              </a:pPr>
              <a:t>1</a:t>
            </a:fld>
            <a:endParaRPr lang="en-US" altLang="ja-JP" dirty="0"/>
          </a:p>
        </p:txBody>
      </p:sp>
      <p:sp>
        <p:nvSpPr>
          <p:cNvPr id="3" name="タイトル 2"/>
          <p:cNvSpPr>
            <a:spLocks noGrp="1"/>
          </p:cNvSpPr>
          <p:nvPr>
            <p:ph type="title"/>
          </p:nvPr>
        </p:nvSpPr>
        <p:spPr>
          <a:xfrm>
            <a:off x="180518" y="399144"/>
            <a:ext cx="9134475" cy="435429"/>
          </a:xfrm>
        </p:spPr>
        <p:txBody>
          <a:bodyPr/>
          <a:lstStyle/>
          <a:p>
            <a:r>
              <a:rPr lang="en-US" altLang="ja-JP" sz="2000" dirty="0"/>
              <a:t>1.</a:t>
            </a:r>
            <a:r>
              <a:rPr lang="ja-JP" altLang="en-US" sz="2000" dirty="0"/>
              <a:t>保有データを自治体</a:t>
            </a:r>
            <a:r>
              <a:rPr lang="en-US" altLang="ja-JP" sz="2000" dirty="0" err="1"/>
              <a:t>Webサイトで公開しよう</a:t>
            </a:r>
            <a:r>
              <a:rPr lang="ja-JP" altLang="en-US" sz="2000" dirty="0"/>
              <a:t>①</a:t>
            </a:r>
            <a:endParaRPr kumimoji="1" lang="ja-JP" altLang="en-US" sz="2000" dirty="0"/>
          </a:p>
        </p:txBody>
      </p:sp>
      <p:sp>
        <p:nvSpPr>
          <p:cNvPr id="52" name="コンテンツ プレースホルダー 2"/>
          <p:cNvSpPr>
            <a:spLocks noGrp="1"/>
          </p:cNvSpPr>
          <p:nvPr>
            <p:ph idx="1"/>
          </p:nvPr>
        </p:nvSpPr>
        <p:spPr>
          <a:xfrm>
            <a:off x="134935" y="881737"/>
            <a:ext cx="9618665" cy="674861"/>
          </a:xfrm>
        </p:spPr>
        <p:txBody>
          <a:bodyPr/>
          <a:lstStyle/>
          <a:p>
            <a:pPr>
              <a:spcBef>
                <a:spcPts val="0"/>
              </a:spcBef>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本簡易手引書では、オープンデータにこれから取り組む地方公共団体向けに、自治体</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Web</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サイト上でオープンデータを公開する簡単な手順についてご紹介します。</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9" name="角丸四角形 58"/>
          <p:cNvSpPr/>
          <p:nvPr/>
        </p:nvSpPr>
        <p:spPr bwMode="auto">
          <a:xfrm>
            <a:off x="282262" y="2463627"/>
            <a:ext cx="4140000" cy="324000"/>
          </a:xfrm>
          <a:prstGeom prst="roundRect">
            <a:avLst/>
          </a:prstGeom>
          <a:solidFill>
            <a:schemeClr val="accent5">
              <a:lumMod val="40000"/>
              <a:lumOff val="60000"/>
            </a:schemeClr>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wrap="none" lIns="144000" tIns="108000" anchor="ctr"/>
          <a:lstStyle/>
          <a:p>
            <a:pPr latinLnBrk="1">
              <a:defRPr/>
            </a:pPr>
            <a:r>
              <a:rPr kumimoji="0" lang="ja-JP" altLang="en-US" sz="16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ステップ</a:t>
            </a:r>
            <a:r>
              <a:rPr kumimoji="0" lang="en-US" altLang="ja-JP" sz="16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①〜</a:t>
            </a:r>
            <a:r>
              <a:rPr kumimoji="0" lang="en-US" altLang="ja-JP" sz="1600" b="1" dirty="0" err="1">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公開するデータの準備</a:t>
            </a:r>
            <a:r>
              <a:rPr kumimoji="0" lang="en-US" altLang="ja-JP" sz="16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endParaRPr kumimoji="0" lang="ja-JP" altLang="en-US" sz="16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タイトル 2"/>
          <p:cNvSpPr txBox="1">
            <a:spLocks/>
          </p:cNvSpPr>
          <p:nvPr/>
        </p:nvSpPr>
        <p:spPr bwMode="auto">
          <a:xfrm>
            <a:off x="60770" y="27845"/>
            <a:ext cx="6355286" cy="394258"/>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lvl1pPr algn="l" defTabSz="971550" rtl="0" eaLnBrk="1" fontAlgn="base" hangingPunct="1">
              <a:spcBef>
                <a:spcPct val="0"/>
              </a:spcBef>
              <a:spcAft>
                <a:spcPct val="0"/>
              </a:spcAft>
              <a:defRPr kumimoji="1" sz="2600">
                <a:solidFill>
                  <a:schemeClr val="bg2"/>
                </a:solidFill>
                <a:latin typeface="メイリオ" panose="020B0604030504040204" pitchFamily="50" charset="-128"/>
                <a:ea typeface="メイリオ" panose="020B0604030504040204" pitchFamily="50" charset="-128"/>
                <a:cs typeface="メイリオ" panose="020B0604030504040204" pitchFamily="50" charset="-128"/>
              </a:defRPr>
            </a:lvl1pPr>
            <a:lvl2pPr algn="l" defTabSz="971550" rtl="0" eaLnBrk="1" fontAlgn="base" hangingPunct="1">
              <a:spcBef>
                <a:spcPct val="0"/>
              </a:spcBef>
              <a:spcAft>
                <a:spcPct val="0"/>
              </a:spcAft>
              <a:defRPr kumimoji="1" sz="2600">
                <a:solidFill>
                  <a:srgbClr val="404040"/>
                </a:solidFill>
                <a:latin typeface="メイリオ" pitchFamily="50" charset="-128"/>
                <a:ea typeface="メイリオ" pitchFamily="50" charset="-128"/>
                <a:cs typeface="メイリオ" pitchFamily="50" charset="-128"/>
              </a:defRPr>
            </a:lvl2pPr>
            <a:lvl3pPr algn="l" defTabSz="971550" rtl="0" eaLnBrk="1" fontAlgn="base" hangingPunct="1">
              <a:spcBef>
                <a:spcPct val="0"/>
              </a:spcBef>
              <a:spcAft>
                <a:spcPct val="0"/>
              </a:spcAft>
              <a:defRPr kumimoji="1" sz="2600">
                <a:solidFill>
                  <a:srgbClr val="404040"/>
                </a:solidFill>
                <a:latin typeface="メイリオ" pitchFamily="50" charset="-128"/>
                <a:ea typeface="メイリオ" pitchFamily="50" charset="-128"/>
                <a:cs typeface="メイリオ" pitchFamily="50" charset="-128"/>
              </a:defRPr>
            </a:lvl3pPr>
            <a:lvl4pPr algn="l" defTabSz="971550" rtl="0" eaLnBrk="1" fontAlgn="base" hangingPunct="1">
              <a:spcBef>
                <a:spcPct val="0"/>
              </a:spcBef>
              <a:spcAft>
                <a:spcPct val="0"/>
              </a:spcAft>
              <a:defRPr kumimoji="1" sz="2600">
                <a:solidFill>
                  <a:srgbClr val="404040"/>
                </a:solidFill>
                <a:latin typeface="メイリオ" pitchFamily="50" charset="-128"/>
                <a:ea typeface="メイリオ" pitchFamily="50" charset="-128"/>
                <a:cs typeface="メイリオ" pitchFamily="50" charset="-128"/>
              </a:defRPr>
            </a:lvl4pPr>
            <a:lvl5pPr algn="l" defTabSz="971550" rtl="0" eaLnBrk="1" fontAlgn="base" hangingPunct="1">
              <a:spcBef>
                <a:spcPct val="0"/>
              </a:spcBef>
              <a:spcAft>
                <a:spcPct val="0"/>
              </a:spcAft>
              <a:defRPr kumimoji="1" sz="2600">
                <a:solidFill>
                  <a:srgbClr val="404040"/>
                </a:solidFill>
                <a:latin typeface="メイリオ" pitchFamily="50" charset="-128"/>
                <a:ea typeface="メイリオ" pitchFamily="50" charset="-128"/>
                <a:cs typeface="メイリオ"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r>
              <a:rPr lang="ja-JP" altLang="en-US" sz="2400" b="1" kern="0" dirty="0">
                <a:solidFill>
                  <a:schemeClr val="tx1"/>
                </a:solidFill>
              </a:rPr>
              <a:t>オープンデータをはじめよう</a:t>
            </a:r>
            <a:r>
              <a:rPr lang="en-US" altLang="ja-JP" sz="2400" b="1" kern="0" dirty="0">
                <a:solidFill>
                  <a:schemeClr val="tx1"/>
                </a:solidFill>
              </a:rPr>
              <a:t>〜</a:t>
            </a:r>
            <a:r>
              <a:rPr lang="en-US" altLang="ja-JP" sz="2400" b="1" kern="0" dirty="0" err="1">
                <a:solidFill>
                  <a:schemeClr val="tx1"/>
                </a:solidFill>
              </a:rPr>
              <a:t>簡易手引書</a:t>
            </a:r>
            <a:r>
              <a:rPr lang="en-US" altLang="ja-JP" sz="2400" b="1" kern="0" dirty="0">
                <a:solidFill>
                  <a:schemeClr val="tx1"/>
                </a:solidFill>
              </a:rPr>
              <a:t>〜</a:t>
            </a:r>
            <a:endParaRPr lang="ja-JP" altLang="en-US" sz="2400" b="1" kern="0" dirty="0">
              <a:solidFill>
                <a:schemeClr val="tx1"/>
              </a:solidFill>
            </a:endParaRPr>
          </a:p>
        </p:txBody>
      </p:sp>
      <p:sp>
        <p:nvSpPr>
          <p:cNvPr id="4" name="ホームベース 3"/>
          <p:cNvSpPr/>
          <p:nvPr/>
        </p:nvSpPr>
        <p:spPr bwMode="auto">
          <a:xfrm>
            <a:off x="560512" y="1859382"/>
            <a:ext cx="2844000" cy="465898"/>
          </a:xfrm>
          <a:prstGeom prst="homePlate">
            <a:avLst/>
          </a:prstGeom>
          <a:ln>
            <a:headEnd type="none" w="sm" len="sm"/>
            <a:tailEnd type="none" w="sm" len="sm"/>
          </a:ln>
        </p:spPr>
        <p:style>
          <a:lnRef idx="2">
            <a:schemeClr val="accent5"/>
          </a:lnRef>
          <a:fillRef idx="1">
            <a:schemeClr val="lt1"/>
          </a:fillRef>
          <a:effectRef idx="0">
            <a:schemeClr val="accent5"/>
          </a:effectRef>
          <a:fontRef idx="minor">
            <a:schemeClr val="dk1"/>
          </a:fontRef>
        </p:style>
        <p:txBody>
          <a:bodyPr vert="horz" wrap="none" lIns="14400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r>
              <a:rPr kumimoji="0" lang="ja-JP" altLang="en-US" sz="1200" b="1" u="sng"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ステップ①</a:t>
            </a:r>
            <a:endParaRPr kumimoji="0" lang="en-US" altLang="ja-JP" sz="1200" b="1" u="sng"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latinLnBrk="1"/>
            <a:r>
              <a:rPr kumimoji="0" lang="ja-JP" altLang="en-US" sz="12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 公開するデータの準備</a:t>
            </a:r>
            <a:endParaRPr kumimoji="0" lang="ja-JP" altLang="en-US" sz="1200" b="0"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角丸四角形 9"/>
          <p:cNvSpPr/>
          <p:nvPr/>
        </p:nvSpPr>
        <p:spPr bwMode="auto">
          <a:xfrm>
            <a:off x="293408" y="1415548"/>
            <a:ext cx="2976339" cy="324000"/>
          </a:xfrm>
          <a:prstGeom prst="roundRect">
            <a:avLst/>
          </a:prstGeom>
          <a:solidFill>
            <a:schemeClr val="accent5">
              <a:lumMod val="40000"/>
              <a:lumOff val="60000"/>
            </a:schemeClr>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wrap="none" tIns="108000" anchor="ctr"/>
          <a:lstStyle/>
          <a:p>
            <a:pPr algn="ctr" latinLnBrk="1">
              <a:defRPr/>
            </a:pPr>
            <a:r>
              <a:rPr kumimoji="0" lang="ja-JP" altLang="en-US" sz="16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オープンデータの公開手順</a:t>
            </a:r>
          </a:p>
        </p:txBody>
      </p:sp>
      <p:sp>
        <p:nvSpPr>
          <p:cNvPr id="11" name="ホームベース 10"/>
          <p:cNvSpPr/>
          <p:nvPr/>
        </p:nvSpPr>
        <p:spPr bwMode="auto">
          <a:xfrm>
            <a:off x="3572056" y="1859382"/>
            <a:ext cx="2844000" cy="465898"/>
          </a:xfrm>
          <a:prstGeom prst="homePlate">
            <a:avLst/>
          </a:prstGeom>
          <a:ln>
            <a:headEnd type="none" w="sm" len="sm"/>
            <a:tailEnd type="none" w="sm" len="sm"/>
          </a:ln>
        </p:spPr>
        <p:style>
          <a:lnRef idx="2">
            <a:schemeClr val="accent5"/>
          </a:lnRef>
          <a:fillRef idx="1">
            <a:schemeClr val="lt1"/>
          </a:fillRef>
          <a:effectRef idx="0">
            <a:schemeClr val="accent5"/>
          </a:effectRef>
          <a:fontRef idx="minor">
            <a:schemeClr val="dk1"/>
          </a:fontRef>
        </p:style>
        <p:txBody>
          <a:bodyPr vert="horz" wrap="none" lIns="14400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r>
              <a:rPr kumimoji="0" lang="ja-JP" altLang="en-US" sz="1200" b="1" u="sng"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ステップ②</a:t>
            </a:r>
            <a:endParaRPr kumimoji="0" lang="en-US" altLang="ja-JP" sz="1200" b="1" u="sng"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latinLnBrk="1"/>
            <a:r>
              <a:rPr lang="ja-JP" altLang="en-US" sz="1200" dirty="0">
                <a:latin typeface="Meiryo UI" panose="020B0604030504040204" pitchFamily="50" charset="-128"/>
                <a:ea typeface="Meiryo UI" panose="020B0604030504040204" pitchFamily="50" charset="-128"/>
                <a:cs typeface="Meiryo UI" panose="020B0604030504040204" pitchFamily="50" charset="-128"/>
              </a:rPr>
              <a:t> 適用する利用ルールの策定</a:t>
            </a:r>
            <a:endParaRPr kumimoji="0" lang="ja-JP" altLang="en-US" sz="1200" b="0"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ホームベース 11"/>
          <p:cNvSpPr/>
          <p:nvPr/>
        </p:nvSpPr>
        <p:spPr bwMode="auto">
          <a:xfrm>
            <a:off x="6583600" y="1859382"/>
            <a:ext cx="2844000" cy="465898"/>
          </a:xfrm>
          <a:prstGeom prst="homePlate">
            <a:avLst/>
          </a:prstGeom>
          <a:ln>
            <a:headEnd type="none" w="sm" len="sm"/>
            <a:tailEnd type="none" w="sm" len="sm"/>
          </a:ln>
        </p:spPr>
        <p:style>
          <a:lnRef idx="2">
            <a:schemeClr val="accent5"/>
          </a:lnRef>
          <a:fillRef idx="1">
            <a:schemeClr val="lt1"/>
          </a:fillRef>
          <a:effectRef idx="0">
            <a:schemeClr val="accent5"/>
          </a:effectRef>
          <a:fontRef idx="minor">
            <a:schemeClr val="dk1"/>
          </a:fontRef>
        </p:style>
        <p:txBody>
          <a:bodyPr vert="horz" wrap="none" lIns="14400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r>
              <a:rPr kumimoji="0" lang="ja-JP" altLang="en-US" sz="1200" b="1" u="sng"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ステップ③</a:t>
            </a:r>
            <a:endParaRPr kumimoji="0" lang="en-US" altLang="ja-JP" sz="1200" b="1" u="sng"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自治体</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Web</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サイトの更新</a:t>
            </a:r>
          </a:p>
        </p:txBody>
      </p:sp>
      <p:grpSp>
        <p:nvGrpSpPr>
          <p:cNvPr id="29" name="グループ化 28"/>
          <p:cNvGrpSpPr/>
          <p:nvPr/>
        </p:nvGrpSpPr>
        <p:grpSpPr>
          <a:xfrm>
            <a:off x="742360" y="4810892"/>
            <a:ext cx="6823613" cy="1761532"/>
            <a:chOff x="742360" y="4810892"/>
            <a:chExt cx="6823613" cy="1761532"/>
          </a:xfrm>
        </p:grpSpPr>
        <p:grpSp>
          <p:nvGrpSpPr>
            <p:cNvPr id="24" name="グループ化 23"/>
            <p:cNvGrpSpPr/>
            <p:nvPr/>
          </p:nvGrpSpPr>
          <p:grpSpPr>
            <a:xfrm>
              <a:off x="853776" y="5047653"/>
              <a:ext cx="6712197" cy="1524771"/>
              <a:chOff x="1083649" y="4961138"/>
              <a:chExt cx="7067228" cy="1605421"/>
            </a:xfrm>
          </p:grpSpPr>
          <p:grpSp>
            <p:nvGrpSpPr>
              <p:cNvPr id="17" name="グループ化 16"/>
              <p:cNvGrpSpPr/>
              <p:nvPr/>
            </p:nvGrpSpPr>
            <p:grpSpPr>
              <a:xfrm>
                <a:off x="1083649" y="4961942"/>
                <a:ext cx="346249" cy="1603813"/>
                <a:chOff x="403691" y="4972832"/>
                <a:chExt cx="346249" cy="1603813"/>
              </a:xfrm>
            </p:grpSpPr>
            <p:sp>
              <p:nvSpPr>
                <p:cNvPr id="6" name="正方形/長方形 5"/>
                <p:cNvSpPr/>
                <p:nvPr/>
              </p:nvSpPr>
              <p:spPr bwMode="auto">
                <a:xfrm>
                  <a:off x="427415" y="4972832"/>
                  <a:ext cx="298800" cy="1603813"/>
                </a:xfrm>
                <a:prstGeom prst="rect">
                  <a:avLst/>
                </a:prstGeom>
                <a:solidFill>
                  <a:schemeClr val="accent5">
                    <a:lumMod val="20000"/>
                    <a:lumOff val="80000"/>
                  </a:schemeClr>
                </a:solidFill>
                <a:ln w="19050" cap="sq" cmpd="sng" algn="ctr">
                  <a:solidFill>
                    <a:schemeClr val="accent5">
                      <a:lumMod val="20000"/>
                      <a:lumOff val="80000"/>
                    </a:schemeClr>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5" name="テキスト ボックス 54"/>
                <p:cNvSpPr txBox="1"/>
                <p:nvPr/>
              </p:nvSpPr>
              <p:spPr>
                <a:xfrm>
                  <a:off x="403691" y="5152286"/>
                  <a:ext cx="346249" cy="1244904"/>
                </a:xfrm>
                <a:prstGeom prst="rect">
                  <a:avLst/>
                </a:prstGeom>
                <a:noFill/>
              </p:spPr>
              <p:txBody>
                <a:bodyPr vert="eaVert" wrap="square" rtlCol="0">
                  <a:spAutoFit/>
                </a:bodyPr>
                <a:lstStyle/>
                <a:p>
                  <a:pPr algn="ctr"/>
                  <a:r>
                    <a:rPr lang="ja-JP" altLang="en-US" sz="105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公開データの選定</a:t>
                  </a:r>
                  <a:endParaRPr kumimoji="1" lang="en-US" altLang="ja-JP" sz="105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7" name="右矢印 6"/>
              <p:cNvSpPr/>
              <p:nvPr/>
            </p:nvSpPr>
            <p:spPr bwMode="auto">
              <a:xfrm>
                <a:off x="1475190" y="5262687"/>
                <a:ext cx="237950" cy="1002323"/>
              </a:xfrm>
              <a:prstGeom prst="rightArrow">
                <a:avLst/>
              </a:prstGeom>
              <a:solidFill>
                <a:schemeClr val="accent5">
                  <a:lumMod val="60000"/>
                  <a:lumOff val="40000"/>
                </a:schemeClr>
              </a:solidFill>
              <a:ln w="12700" cap="sq" cmpd="sng" algn="ctr">
                <a:no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3" name="グループ化 22"/>
              <p:cNvGrpSpPr/>
              <p:nvPr/>
            </p:nvGrpSpPr>
            <p:grpSpPr>
              <a:xfrm>
                <a:off x="1740117" y="4961942"/>
                <a:ext cx="4322874" cy="1603813"/>
                <a:chOff x="942925" y="4972832"/>
                <a:chExt cx="4322874" cy="1603813"/>
              </a:xfrm>
            </p:grpSpPr>
            <p:grpSp>
              <p:nvGrpSpPr>
                <p:cNvPr id="19" name="グループ化 18"/>
                <p:cNvGrpSpPr/>
                <p:nvPr/>
              </p:nvGrpSpPr>
              <p:grpSpPr>
                <a:xfrm>
                  <a:off x="985869" y="4972832"/>
                  <a:ext cx="4279930" cy="1603813"/>
                  <a:chOff x="985869" y="4972832"/>
                  <a:chExt cx="4279930" cy="1603813"/>
                </a:xfrm>
              </p:grpSpPr>
              <p:sp>
                <p:nvSpPr>
                  <p:cNvPr id="9" name="正方形/長方形 8"/>
                  <p:cNvSpPr/>
                  <p:nvPr/>
                </p:nvSpPr>
                <p:spPr bwMode="auto">
                  <a:xfrm>
                    <a:off x="993023" y="4972832"/>
                    <a:ext cx="4212000" cy="1603813"/>
                  </a:xfrm>
                  <a:prstGeom prst="rect">
                    <a:avLst/>
                  </a:prstGeom>
                  <a:solidFill>
                    <a:schemeClr val="tx1"/>
                  </a:solidFill>
                  <a:ln w="19050" cap="sq" cmpd="sng" algn="ctr">
                    <a:solidFill>
                      <a:schemeClr val="accent5">
                        <a:lumMod val="20000"/>
                        <a:lumOff val="80000"/>
                      </a:schemeClr>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5" name="正方形/長方形 74"/>
                  <p:cNvSpPr/>
                  <p:nvPr/>
                </p:nvSpPr>
                <p:spPr bwMode="auto">
                  <a:xfrm>
                    <a:off x="985869" y="4972832"/>
                    <a:ext cx="296989" cy="1603813"/>
                  </a:xfrm>
                  <a:prstGeom prst="rect">
                    <a:avLst/>
                  </a:prstGeom>
                  <a:solidFill>
                    <a:schemeClr val="accent5">
                      <a:lumMod val="20000"/>
                      <a:lumOff val="80000"/>
                    </a:schemeClr>
                  </a:solidFill>
                  <a:ln w="19050" cap="sq" cmpd="sng" algn="ctr">
                    <a:solidFill>
                      <a:schemeClr val="accent5">
                        <a:lumMod val="20000"/>
                        <a:lumOff val="80000"/>
                      </a:schemeClr>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6" name="グループ化 15"/>
                  <p:cNvGrpSpPr/>
                  <p:nvPr/>
                </p:nvGrpSpPr>
                <p:grpSpPr>
                  <a:xfrm>
                    <a:off x="1331212" y="5031223"/>
                    <a:ext cx="3934587" cy="1536310"/>
                    <a:chOff x="6287939" y="5154523"/>
                    <a:chExt cx="3934587" cy="1536310"/>
                  </a:xfrm>
                </p:grpSpPr>
                <p:sp>
                  <p:nvSpPr>
                    <p:cNvPr id="71" name="四角形吹き出し 70"/>
                    <p:cNvSpPr/>
                    <p:nvPr/>
                  </p:nvSpPr>
                  <p:spPr bwMode="auto">
                    <a:xfrm>
                      <a:off x="8358758" y="5154523"/>
                      <a:ext cx="1712967" cy="337807"/>
                    </a:xfrm>
                    <a:prstGeom prst="wedgeRectCallout">
                      <a:avLst>
                        <a:gd name="adj1" fmla="val 7372"/>
                        <a:gd name="adj2" fmla="val 78775"/>
                      </a:avLst>
                    </a:prstGeom>
                    <a:solidFill>
                      <a:schemeClr val="accent5">
                        <a:lumMod val="75000"/>
                      </a:schemeClr>
                    </a:solidFill>
                    <a:ln w="12700" cap="sq" cmpd="sng" algn="ctr">
                      <a:no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四角形吹き出し 14"/>
                    <p:cNvSpPr/>
                    <p:nvPr/>
                  </p:nvSpPr>
                  <p:spPr bwMode="auto">
                    <a:xfrm>
                      <a:off x="6432791" y="6117873"/>
                      <a:ext cx="2179303" cy="337807"/>
                    </a:xfrm>
                    <a:prstGeom prst="wedgeRectCallout">
                      <a:avLst>
                        <a:gd name="adj1" fmla="val -28215"/>
                        <a:gd name="adj2" fmla="val -76620"/>
                      </a:avLst>
                    </a:prstGeom>
                    <a:solidFill>
                      <a:schemeClr val="accent5">
                        <a:lumMod val="75000"/>
                      </a:schemeClr>
                    </a:solidFill>
                    <a:ln w="12700" cap="sq" cmpd="sng" algn="ctr">
                      <a:no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1"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6" name="メモ 45"/>
                    <p:cNvSpPr/>
                    <p:nvPr/>
                  </p:nvSpPr>
                  <p:spPr bwMode="auto">
                    <a:xfrm>
                      <a:off x="6484131" y="5525655"/>
                      <a:ext cx="706895" cy="462201"/>
                    </a:xfrm>
                    <a:prstGeom prst="foldedCorner">
                      <a:avLst/>
                    </a:prstGeom>
                    <a:solidFill>
                      <a:schemeClr val="tx1"/>
                    </a:solidFill>
                    <a:ln w="19050" cap="sq" cmpd="sng" algn="ctr">
                      <a:solidFill>
                        <a:srgbClr val="00B050"/>
                      </a:solidFill>
                      <a:prstDash val="solid"/>
                      <a:round/>
                      <a:headEnd type="none" w="sm" len="sm"/>
                      <a:tailEnd type="none" w="sm" len="sm"/>
                    </a:ln>
                    <a:effectLst>
                      <a:outerShdw blurRad="50800" dist="38100" dir="2700000" algn="tl" rotWithShape="0">
                        <a:prstClr val="black">
                          <a:alpha val="40000"/>
                        </a:prstClr>
                      </a:outerShdw>
                    </a:effectLst>
                  </p:spPr>
                  <p:txBody>
                    <a:bodyPr wrap="none" tIns="108000" anchor="t" anchorCtr="0"/>
                    <a:lstStyle/>
                    <a:p>
                      <a:pPr>
                        <a:lnSpc>
                          <a:spcPct val="80000"/>
                        </a:lnSpc>
                        <a:defRPr/>
                      </a:pPr>
                      <a:r>
                        <a:rPr lang="en-US" altLang="ja-JP" sz="800" b="1" dirty="0">
                          <a:solidFill>
                            <a:srgbClr val="00B050"/>
                          </a:solidFill>
                          <a:latin typeface="メイリオ" panose="020B0604030504040204" pitchFamily="50" charset="-128"/>
                          <a:ea typeface="メイリオ" panose="020B0604030504040204" pitchFamily="50" charset="-128"/>
                          <a:cs typeface="メイリオ" panose="020B0604030504040204" pitchFamily="50" charset="-128"/>
                        </a:rPr>
                        <a:t>XLSX</a:t>
                      </a:r>
                    </a:p>
                    <a:p>
                      <a:pPr>
                        <a:lnSpc>
                          <a:spcPct val="80000"/>
                        </a:lnSpc>
                        <a:defRPr/>
                      </a:pPr>
                      <a:r>
                        <a:rPr lang="ja-JP" altLang="en-US" sz="800" b="1" dirty="0">
                          <a:solidFill>
                            <a:srgbClr val="00B050"/>
                          </a:solidFill>
                          <a:latin typeface="メイリオ" panose="020B0604030504040204" pitchFamily="50" charset="-128"/>
                          <a:ea typeface="メイリオ" panose="020B0604030504040204" pitchFamily="50" charset="-128"/>
                          <a:cs typeface="メイリオ" panose="020B0604030504040204" pitchFamily="50" charset="-128"/>
                        </a:rPr>
                        <a:t>ファイル</a:t>
                      </a:r>
                    </a:p>
                  </p:txBody>
                </p:sp>
                <p:sp>
                  <p:nvSpPr>
                    <p:cNvPr id="61" name="コンテンツ プレースホルダー 2"/>
                    <p:cNvSpPr txBox="1">
                      <a:spLocks/>
                    </p:cNvSpPr>
                    <p:nvPr/>
                  </p:nvSpPr>
                  <p:spPr bwMode="auto">
                    <a:xfrm>
                      <a:off x="6337403" y="5243570"/>
                      <a:ext cx="1909653" cy="253778"/>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lgn="ctr">
                        <a:spcBef>
                          <a:spcPts val="0"/>
                        </a:spcBef>
                        <a:buNone/>
                      </a:pPr>
                      <a:r>
                        <a:rPr lang="ja-JP" altLang="en-US" sz="1050" b="1" kern="0" dirty="0">
                          <a:latin typeface="Meiryo UI" panose="020B0604030504040204" pitchFamily="50" charset="-128"/>
                          <a:ea typeface="Meiryo UI" panose="020B0604030504040204" pitchFamily="50" charset="-128"/>
                          <a:cs typeface="Meiryo UI" panose="020B0604030504040204" pitchFamily="50" charset="-128"/>
                        </a:rPr>
                        <a:t>■構造化しやすいデータの場合</a:t>
                      </a:r>
                      <a:endParaRPr lang="en-US" altLang="ja-JP" sz="1050" b="1" kern="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62" name="カギ線コネクタ 10"/>
                    <p:cNvCxnSpPr>
                      <a:cxnSpLocks noChangeShapeType="1"/>
                    </p:cNvCxnSpPr>
                    <p:nvPr/>
                  </p:nvCxnSpPr>
                  <p:spPr bwMode="auto">
                    <a:xfrm>
                      <a:off x="7260143" y="5744318"/>
                      <a:ext cx="434975" cy="3175"/>
                    </a:xfrm>
                    <a:prstGeom prst="straightConnector1">
                      <a:avLst/>
                    </a:prstGeom>
                    <a:noFill/>
                    <a:ln w="19050" cap="sq" algn="ctr">
                      <a:solidFill>
                        <a:schemeClr val="bg2"/>
                      </a:solidFill>
                      <a:round/>
                      <a:headEnd/>
                      <a:tailEnd type="triangle" w="lg" len="lg"/>
                    </a:ln>
                  </p:spPr>
                </p:cxnSp>
                <p:grpSp>
                  <p:nvGrpSpPr>
                    <p:cNvPr id="13" name="グループ化 12"/>
                    <p:cNvGrpSpPr/>
                    <p:nvPr/>
                  </p:nvGrpSpPr>
                  <p:grpSpPr>
                    <a:xfrm>
                      <a:off x="7732883" y="5524541"/>
                      <a:ext cx="1747177" cy="584013"/>
                      <a:chOff x="6838257" y="5940825"/>
                      <a:chExt cx="1747177" cy="584013"/>
                    </a:xfrm>
                  </p:grpSpPr>
                  <p:sp>
                    <p:nvSpPr>
                      <p:cNvPr id="65" name="メモ 64"/>
                      <p:cNvSpPr/>
                      <p:nvPr/>
                    </p:nvSpPr>
                    <p:spPr bwMode="auto">
                      <a:xfrm>
                        <a:off x="6838257" y="5940825"/>
                        <a:ext cx="689417" cy="450772"/>
                      </a:xfrm>
                      <a:prstGeom prst="foldedCorner">
                        <a:avLst/>
                      </a:prstGeom>
                      <a:solidFill>
                        <a:schemeClr val="tx1"/>
                      </a:solidFill>
                      <a:ln w="19050" cap="sq" cmpd="sng" algn="ctr">
                        <a:solidFill>
                          <a:srgbClr val="00B050"/>
                        </a:solidFill>
                        <a:prstDash val="solid"/>
                        <a:round/>
                        <a:headEnd type="none" w="sm" len="sm"/>
                        <a:tailEnd type="none" w="sm" len="sm"/>
                      </a:ln>
                      <a:effectLst>
                        <a:outerShdw blurRad="50800" dist="38100" dir="2700000" algn="tl" rotWithShape="0">
                          <a:prstClr val="black">
                            <a:alpha val="40000"/>
                          </a:prstClr>
                        </a:outerShdw>
                      </a:effectLst>
                    </p:spPr>
                    <p:txBody>
                      <a:bodyPr wrap="none" tIns="108000" anchor="t" anchorCtr="0"/>
                      <a:lstStyle/>
                      <a:p>
                        <a:pPr>
                          <a:lnSpc>
                            <a:spcPct val="80000"/>
                          </a:lnSpc>
                          <a:defRPr/>
                        </a:pPr>
                        <a:r>
                          <a:rPr lang="en-US" altLang="ja-JP" sz="800" b="1" dirty="0">
                            <a:solidFill>
                              <a:srgbClr val="00B050"/>
                            </a:solidFill>
                            <a:latin typeface="メイリオ" panose="020B0604030504040204" pitchFamily="50" charset="-128"/>
                            <a:ea typeface="メイリオ" panose="020B0604030504040204" pitchFamily="50" charset="-128"/>
                            <a:cs typeface="メイリオ" panose="020B0604030504040204" pitchFamily="50" charset="-128"/>
                          </a:rPr>
                          <a:t>CSV</a:t>
                        </a:r>
                      </a:p>
                      <a:p>
                        <a:pPr>
                          <a:lnSpc>
                            <a:spcPct val="80000"/>
                          </a:lnSpc>
                          <a:defRPr/>
                        </a:pPr>
                        <a:r>
                          <a:rPr lang="ja-JP" altLang="en-US" sz="800" b="1" dirty="0">
                            <a:solidFill>
                              <a:srgbClr val="00B050"/>
                            </a:solidFill>
                            <a:latin typeface="メイリオ" panose="020B0604030504040204" pitchFamily="50" charset="-128"/>
                            <a:ea typeface="メイリオ" panose="020B0604030504040204" pitchFamily="50" charset="-128"/>
                            <a:cs typeface="メイリオ" panose="020B0604030504040204" pitchFamily="50" charset="-128"/>
                          </a:rPr>
                          <a:t>ファイル</a:t>
                        </a:r>
                      </a:p>
                    </p:txBody>
                  </p:sp>
                  <p:sp>
                    <p:nvSpPr>
                      <p:cNvPr id="66" name="メモ 65"/>
                      <p:cNvSpPr/>
                      <p:nvPr/>
                    </p:nvSpPr>
                    <p:spPr bwMode="auto">
                      <a:xfrm>
                        <a:off x="7363405" y="6019922"/>
                        <a:ext cx="689417" cy="450772"/>
                      </a:xfrm>
                      <a:prstGeom prst="foldedCorner">
                        <a:avLst/>
                      </a:prstGeom>
                      <a:solidFill>
                        <a:schemeClr val="tx1"/>
                      </a:solidFill>
                      <a:ln w="19050" cap="sq" cmpd="sng" algn="ctr">
                        <a:solidFill>
                          <a:schemeClr val="accent6">
                            <a:lumMod val="75000"/>
                          </a:schemeClr>
                        </a:solidFill>
                        <a:prstDash val="solid"/>
                        <a:round/>
                        <a:headEnd type="none" w="sm" len="sm"/>
                        <a:tailEnd type="none" w="sm" len="sm"/>
                      </a:ln>
                      <a:effectLst>
                        <a:outerShdw blurRad="50800" dist="38100" dir="2700000" algn="tl" rotWithShape="0">
                          <a:prstClr val="black">
                            <a:alpha val="40000"/>
                          </a:prstClr>
                        </a:outerShdw>
                      </a:effectLst>
                    </p:spPr>
                    <p:txBody>
                      <a:bodyPr wrap="none" tIns="108000" anchor="t" anchorCtr="0"/>
                      <a:lstStyle/>
                      <a:p>
                        <a:pPr>
                          <a:lnSpc>
                            <a:spcPct val="80000"/>
                          </a:lnSpc>
                          <a:defRPr/>
                        </a:pPr>
                        <a:r>
                          <a:rPr lang="en-US" altLang="ja-JP" sz="800" b="1" dirty="0">
                            <a:solidFill>
                              <a:schemeClr val="accent6">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RDF</a:t>
                        </a:r>
                      </a:p>
                      <a:p>
                        <a:pPr>
                          <a:lnSpc>
                            <a:spcPct val="80000"/>
                          </a:lnSpc>
                          <a:defRPr/>
                        </a:pPr>
                        <a:r>
                          <a:rPr lang="ja-JP" altLang="en-US" sz="800" b="1" dirty="0">
                            <a:solidFill>
                              <a:schemeClr val="accent6">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ファイル</a:t>
                        </a:r>
                      </a:p>
                    </p:txBody>
                  </p:sp>
                  <p:sp>
                    <p:nvSpPr>
                      <p:cNvPr id="67" name="メモ 66"/>
                      <p:cNvSpPr/>
                      <p:nvPr/>
                    </p:nvSpPr>
                    <p:spPr bwMode="auto">
                      <a:xfrm>
                        <a:off x="7896017" y="6074066"/>
                        <a:ext cx="689417" cy="450772"/>
                      </a:xfrm>
                      <a:prstGeom prst="foldedCorner">
                        <a:avLst/>
                      </a:prstGeom>
                      <a:solidFill>
                        <a:schemeClr val="tx1"/>
                      </a:solidFill>
                      <a:ln w="19050" cap="sq" cmpd="sng" algn="ctr">
                        <a:solidFill>
                          <a:srgbClr val="7030A0"/>
                        </a:solidFill>
                        <a:prstDash val="solid"/>
                        <a:round/>
                        <a:headEnd type="none" w="sm" len="sm"/>
                        <a:tailEnd type="none" w="sm" len="sm"/>
                      </a:ln>
                      <a:effectLst>
                        <a:outerShdw blurRad="50800" dist="38100" dir="2700000" algn="tl" rotWithShape="0">
                          <a:prstClr val="black">
                            <a:alpha val="40000"/>
                          </a:prstClr>
                        </a:outerShdw>
                      </a:effectLst>
                    </p:spPr>
                    <p:txBody>
                      <a:bodyPr wrap="none" tIns="108000" anchor="t" anchorCtr="0"/>
                      <a:lstStyle/>
                      <a:p>
                        <a:pPr>
                          <a:lnSpc>
                            <a:spcPct val="80000"/>
                          </a:lnSpc>
                          <a:defRPr/>
                        </a:pPr>
                        <a:r>
                          <a:rPr lang="en-US" altLang="ja-JP" sz="800" b="1" dirty="0">
                            <a:solidFill>
                              <a:srgbClr val="7030A0"/>
                            </a:solidFill>
                            <a:latin typeface="メイリオ" panose="020B0604030504040204" pitchFamily="50" charset="-128"/>
                            <a:ea typeface="メイリオ" panose="020B0604030504040204" pitchFamily="50" charset="-128"/>
                            <a:cs typeface="メイリオ" panose="020B0604030504040204" pitchFamily="50" charset="-128"/>
                          </a:rPr>
                          <a:t>LOD</a:t>
                        </a:r>
                      </a:p>
                      <a:p>
                        <a:pPr>
                          <a:lnSpc>
                            <a:spcPct val="80000"/>
                          </a:lnSpc>
                          <a:defRPr/>
                        </a:pPr>
                        <a:r>
                          <a:rPr lang="ja-JP" altLang="en-US" sz="800" b="1" dirty="0">
                            <a:solidFill>
                              <a:srgbClr val="7030A0"/>
                            </a:solidFill>
                            <a:latin typeface="メイリオ" panose="020B0604030504040204" pitchFamily="50" charset="-128"/>
                            <a:ea typeface="メイリオ" panose="020B0604030504040204" pitchFamily="50" charset="-128"/>
                            <a:cs typeface="メイリオ" panose="020B0604030504040204" pitchFamily="50" charset="-128"/>
                          </a:rPr>
                          <a:t>ファイル</a:t>
                        </a:r>
                      </a:p>
                    </p:txBody>
                  </p:sp>
                </p:grpSp>
                <p:sp>
                  <p:nvSpPr>
                    <p:cNvPr id="14" name="テキスト ボックス 13"/>
                    <p:cNvSpPr txBox="1"/>
                    <p:nvPr/>
                  </p:nvSpPr>
                  <p:spPr>
                    <a:xfrm>
                      <a:off x="6432791" y="6126987"/>
                      <a:ext cx="2179303" cy="338554"/>
                    </a:xfrm>
                    <a:prstGeom prst="rect">
                      <a:avLst/>
                    </a:prstGeom>
                    <a:noFill/>
                  </p:spPr>
                  <p:txBody>
                    <a:bodyPr wrap="square" rtlCol="0">
                      <a:spAutoFit/>
                    </a:bodyPr>
                    <a:lstStyle/>
                    <a:p>
                      <a:pPr algn="l"/>
                      <a:r>
                        <a:rPr kumimoji="1" lang="en-US" altLang="ja-JP" sz="800" b="1" dirty="0">
                          <a:latin typeface="メイリオ" panose="020B0604030504040204" pitchFamily="50" charset="-128"/>
                          <a:ea typeface="メイリオ" panose="020B0604030504040204" pitchFamily="50" charset="-128"/>
                          <a:cs typeface="メイリオ" panose="020B0604030504040204" pitchFamily="50" charset="-128"/>
                        </a:rPr>
                        <a:t>Excel</a:t>
                      </a:r>
                      <a:r>
                        <a:rPr kumimoji="1" lang="ja-JP" altLang="en-US" sz="800" b="1" dirty="0">
                          <a:latin typeface="メイリオ" panose="020B0604030504040204" pitchFamily="50" charset="-128"/>
                          <a:ea typeface="メイリオ" panose="020B0604030504040204" pitchFamily="50" charset="-128"/>
                          <a:cs typeface="メイリオ" panose="020B0604030504040204" pitchFamily="50" charset="-128"/>
                        </a:rPr>
                        <a:t>ファイル等は</a:t>
                      </a:r>
                      <a:r>
                        <a:rPr kumimoji="1" lang="en-US" altLang="ja-JP" sz="800" b="1" dirty="0">
                          <a:latin typeface="メイリオ" panose="020B0604030504040204" pitchFamily="50" charset="-128"/>
                          <a:ea typeface="メイリオ" panose="020B0604030504040204" pitchFamily="50" charset="-128"/>
                          <a:cs typeface="メイリオ" panose="020B0604030504040204" pitchFamily="50" charset="-128"/>
                        </a:rPr>
                        <a:t>CSV</a:t>
                      </a:r>
                      <a:r>
                        <a:rPr kumimoji="1" lang="ja-JP" altLang="en-US" sz="800" b="1" dirty="0">
                          <a:latin typeface="メイリオ" panose="020B0604030504040204" pitchFamily="50" charset="-128"/>
                          <a:ea typeface="メイリオ" panose="020B0604030504040204" pitchFamily="50" charset="-128"/>
                          <a:cs typeface="メイリオ" panose="020B0604030504040204" pitchFamily="50" charset="-128"/>
                        </a:rPr>
                        <a:t>ファイル等、</a:t>
                      </a:r>
                      <a:r>
                        <a:rPr lang="en-US" altLang="ja-JP" sz="800" b="1" dirty="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800" b="1" dirty="0">
                          <a:latin typeface="メイリオ" panose="020B0604030504040204" pitchFamily="50" charset="-128"/>
                          <a:ea typeface="メイリオ" panose="020B0604030504040204" pitchFamily="50" charset="-128"/>
                          <a:cs typeface="メイリオ" panose="020B0604030504040204" pitchFamily="50" charset="-128"/>
                        </a:rPr>
                        <a:t>つ星以上のデータフォーマットにして公開</a:t>
                      </a:r>
                      <a:endParaRPr kumimoji="1" lang="ja-JP" altLang="en-US" sz="8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0" name="テキスト ボックス 69"/>
                    <p:cNvSpPr txBox="1"/>
                    <p:nvPr/>
                  </p:nvSpPr>
                  <p:spPr>
                    <a:xfrm>
                      <a:off x="8339243" y="5174741"/>
                      <a:ext cx="1784942" cy="338554"/>
                    </a:xfrm>
                    <a:prstGeom prst="rect">
                      <a:avLst/>
                    </a:prstGeom>
                    <a:noFill/>
                  </p:spPr>
                  <p:txBody>
                    <a:bodyPr wrap="square" rtlCol="0">
                      <a:spAutoFit/>
                    </a:bodyPr>
                    <a:lstStyle/>
                    <a:p>
                      <a:pPr algn="l"/>
                      <a:r>
                        <a:rPr lang="en-US" altLang="ja-JP" sz="800" b="1" dirty="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800" b="1" dirty="0">
                          <a:latin typeface="メイリオ" panose="020B0604030504040204" pitchFamily="50" charset="-128"/>
                          <a:ea typeface="メイリオ" panose="020B0604030504040204" pitchFamily="50" charset="-128"/>
                          <a:cs typeface="メイリオ" panose="020B0604030504040204" pitchFamily="50" charset="-128"/>
                        </a:rPr>
                        <a:t>つ星以上のデータフォーマットはそのまま公開</a:t>
                      </a:r>
                      <a:endParaRPr kumimoji="1" lang="ja-JP" altLang="en-US" sz="8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2" name="コンテンツ プレースホルダー 2"/>
                    <p:cNvSpPr txBox="1">
                      <a:spLocks/>
                    </p:cNvSpPr>
                    <p:nvPr/>
                  </p:nvSpPr>
                  <p:spPr bwMode="auto">
                    <a:xfrm>
                      <a:off x="9060430" y="6123700"/>
                      <a:ext cx="439170" cy="339017"/>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spcBef>
                          <a:spcPts val="0"/>
                        </a:spcBef>
                        <a:buNone/>
                      </a:pPr>
                      <a:r>
                        <a:rPr lang="ja-JP" altLang="en-US" sz="1400" kern="0" dirty="0">
                          <a:latin typeface="Meiryo UI" panose="020B0604030504040204" pitchFamily="50" charset="-128"/>
                          <a:ea typeface="Meiryo UI" panose="020B0604030504040204" pitchFamily="50" charset="-128"/>
                          <a:cs typeface="Meiryo UI" panose="020B0604030504040204" pitchFamily="50" charset="-128"/>
                        </a:rPr>
                        <a:t>公開</a:t>
                      </a:r>
                      <a:endParaRPr lang="en-US" altLang="ja-JP" sz="1400"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3" name="コンテンツ プレースホルダー 2"/>
                    <p:cNvSpPr txBox="1">
                      <a:spLocks/>
                    </p:cNvSpPr>
                    <p:nvPr/>
                  </p:nvSpPr>
                  <p:spPr bwMode="auto">
                    <a:xfrm>
                      <a:off x="6287939" y="6437055"/>
                      <a:ext cx="3934587" cy="253778"/>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spcBef>
                          <a:spcPts val="0"/>
                        </a:spcBef>
                        <a:buNone/>
                      </a:pPr>
                      <a:r>
                        <a:rPr lang="en-US" altLang="ja-JP" sz="700" kern="0" dirty="0">
                          <a:latin typeface="Meiryo UI" panose="020B0604030504040204" pitchFamily="50" charset="-128"/>
                          <a:ea typeface="Meiryo UI" panose="020B0604030504040204" pitchFamily="50" charset="-128"/>
                          <a:cs typeface="Meiryo UI" panose="020B0604030504040204" pitchFamily="50" charset="-128"/>
                        </a:rPr>
                        <a:t>※2 </a:t>
                      </a:r>
                      <a:r>
                        <a:rPr lang="ja-JP" altLang="en-US" sz="700" kern="0" dirty="0">
                          <a:latin typeface="Meiryo UI" panose="020B0604030504040204" pitchFamily="50" charset="-128"/>
                          <a:ea typeface="Meiryo UI" panose="020B0604030504040204" pitchFamily="50" charset="-128"/>
                          <a:cs typeface="Meiryo UI" panose="020B0604030504040204" pitchFamily="50" charset="-128"/>
                        </a:rPr>
                        <a:t>データの作成に関する詳細は「オープンデータをはじめよう～地方公共団体のための最初の手引書～」</a:t>
                      </a:r>
                      <a:r>
                        <a:rPr lang="en-US" altLang="ja-JP" sz="700" kern="0" dirty="0">
                          <a:latin typeface="Meiryo UI" panose="020B0604030504040204" pitchFamily="50" charset="-128"/>
                          <a:ea typeface="Meiryo UI" panose="020B0604030504040204" pitchFamily="50" charset="-128"/>
                          <a:cs typeface="Meiryo UI" panose="020B0604030504040204" pitchFamily="50" charset="-128"/>
                        </a:rPr>
                        <a:t>P25~P32</a:t>
                      </a:r>
                      <a:r>
                        <a:rPr lang="ja-JP" altLang="en-US" sz="700" kern="0" dirty="0">
                          <a:latin typeface="Meiryo UI" panose="020B0604030504040204" pitchFamily="50" charset="-128"/>
                          <a:ea typeface="Meiryo UI" panose="020B0604030504040204" pitchFamily="50" charset="-128"/>
                          <a:cs typeface="Meiryo UI" panose="020B0604030504040204" pitchFamily="50" charset="-128"/>
                        </a:rPr>
                        <a:t>を参照。</a:t>
                      </a:r>
                      <a:endParaRPr lang="en-US" altLang="ja-JP" sz="700" kern="0" dirty="0">
                        <a:latin typeface="Meiryo UI" panose="020B0604030504040204" pitchFamily="50" charset="-128"/>
                        <a:ea typeface="Meiryo UI" panose="020B0604030504040204" pitchFamily="50" charset="-128"/>
                        <a:cs typeface="Meiryo UI" panose="020B0604030504040204" pitchFamily="50" charset="-128"/>
                      </a:endParaRPr>
                    </a:p>
                  </p:txBody>
                </p:sp>
              </p:grpSp>
            </p:grpSp>
            <p:sp>
              <p:nvSpPr>
                <p:cNvPr id="64" name="テキスト ボックス 63"/>
                <p:cNvSpPr txBox="1"/>
                <p:nvPr/>
              </p:nvSpPr>
              <p:spPr>
                <a:xfrm>
                  <a:off x="942925" y="5152286"/>
                  <a:ext cx="364563" cy="1244904"/>
                </a:xfrm>
                <a:prstGeom prst="rect">
                  <a:avLst/>
                </a:prstGeom>
                <a:noFill/>
              </p:spPr>
              <p:txBody>
                <a:bodyPr vert="eaVert" wrap="square" rtlCol="0">
                  <a:spAutoFit/>
                </a:bodyPr>
                <a:lstStyle/>
                <a:p>
                  <a:pPr algn="ctr"/>
                  <a:r>
                    <a:rPr lang="ja-JP" altLang="en-US" sz="105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データの作成</a:t>
                  </a:r>
                  <a:r>
                    <a:rPr lang="en-US" altLang="ja-JP" sz="1050" baseline="300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baseline="300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２</a:t>
                  </a:r>
                  <a:endParaRPr lang="en-US" altLang="ja-JP" sz="1050" baseline="300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22" name="グループ化 21"/>
              <p:cNvGrpSpPr/>
              <p:nvPr/>
            </p:nvGrpSpPr>
            <p:grpSpPr>
              <a:xfrm>
                <a:off x="6374815" y="4961942"/>
                <a:ext cx="364563" cy="1603813"/>
                <a:chOff x="4963189" y="4996633"/>
                <a:chExt cx="364563" cy="1603813"/>
              </a:xfrm>
            </p:grpSpPr>
            <p:sp>
              <p:nvSpPr>
                <p:cNvPr id="77" name="正方形/長方形 76"/>
                <p:cNvSpPr/>
                <p:nvPr/>
              </p:nvSpPr>
              <p:spPr bwMode="auto">
                <a:xfrm>
                  <a:off x="5005227" y="4996633"/>
                  <a:ext cx="298800" cy="1603813"/>
                </a:xfrm>
                <a:prstGeom prst="rect">
                  <a:avLst/>
                </a:prstGeom>
                <a:solidFill>
                  <a:schemeClr val="accent5">
                    <a:lumMod val="20000"/>
                    <a:lumOff val="80000"/>
                  </a:schemeClr>
                </a:solidFill>
                <a:ln w="19050" cap="sq" cmpd="sng" algn="ctr">
                  <a:solidFill>
                    <a:schemeClr val="accent5">
                      <a:lumMod val="20000"/>
                      <a:lumOff val="80000"/>
                    </a:schemeClr>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テキスト ボックス 4"/>
                <p:cNvSpPr txBox="1"/>
                <p:nvPr/>
              </p:nvSpPr>
              <p:spPr>
                <a:xfrm>
                  <a:off x="4963189" y="5176087"/>
                  <a:ext cx="364563" cy="1244904"/>
                </a:xfrm>
                <a:prstGeom prst="rect">
                  <a:avLst/>
                </a:prstGeom>
                <a:noFill/>
              </p:spPr>
              <p:txBody>
                <a:bodyPr vert="eaVert" wrap="square" rtlCol="0">
                  <a:spAutoFit/>
                </a:bodyPr>
                <a:lstStyle/>
                <a:p>
                  <a:pPr algn="ctr"/>
                  <a:r>
                    <a:rPr lang="ja-JP" altLang="en-US" sz="105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メタ情報の作成</a:t>
                  </a:r>
                  <a:endParaRPr kumimoji="1" lang="en-US" altLang="ja-JP" sz="105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21" name="グループ化 20"/>
              <p:cNvGrpSpPr/>
              <p:nvPr/>
            </p:nvGrpSpPr>
            <p:grpSpPr>
              <a:xfrm>
                <a:off x="7088666" y="4961138"/>
                <a:ext cx="356461" cy="1605421"/>
                <a:chOff x="5640872" y="4983125"/>
                <a:chExt cx="356461" cy="1605421"/>
              </a:xfrm>
            </p:grpSpPr>
            <p:sp>
              <p:nvSpPr>
                <p:cNvPr id="79" name="正方形/長方形 78"/>
                <p:cNvSpPr/>
                <p:nvPr/>
              </p:nvSpPr>
              <p:spPr bwMode="auto">
                <a:xfrm>
                  <a:off x="5674808" y="4983929"/>
                  <a:ext cx="298800" cy="1603813"/>
                </a:xfrm>
                <a:prstGeom prst="rect">
                  <a:avLst/>
                </a:prstGeom>
                <a:solidFill>
                  <a:schemeClr val="accent5">
                    <a:lumMod val="20000"/>
                    <a:lumOff val="80000"/>
                  </a:schemeClr>
                </a:solidFill>
                <a:ln w="19050" cap="sq" cmpd="sng" algn="ctr">
                  <a:solidFill>
                    <a:schemeClr val="accent5">
                      <a:lumMod val="20000"/>
                      <a:lumOff val="80000"/>
                    </a:schemeClr>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3" name="テキスト ボックス 62"/>
                <p:cNvSpPr txBox="1"/>
                <p:nvPr/>
              </p:nvSpPr>
              <p:spPr>
                <a:xfrm>
                  <a:off x="5640872" y="4983125"/>
                  <a:ext cx="356461" cy="1605421"/>
                </a:xfrm>
                <a:prstGeom prst="rect">
                  <a:avLst/>
                </a:prstGeom>
                <a:noFill/>
              </p:spPr>
              <p:txBody>
                <a:bodyPr vert="eaVert" wrap="square" rtlCol="0">
                  <a:spAutoFit/>
                </a:bodyPr>
                <a:lstStyle/>
                <a:p>
                  <a:pPr algn="ctr"/>
                  <a:r>
                    <a:rPr lang="ja-JP" altLang="en-US" sz="10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データの分類とタグ付け</a:t>
                  </a:r>
                </a:p>
              </p:txBody>
            </p:sp>
          </p:grpSp>
          <p:grpSp>
            <p:nvGrpSpPr>
              <p:cNvPr id="20" name="グループ化 19"/>
              <p:cNvGrpSpPr/>
              <p:nvPr/>
            </p:nvGrpSpPr>
            <p:grpSpPr>
              <a:xfrm>
                <a:off x="7804628" y="4961942"/>
                <a:ext cx="346249" cy="1603813"/>
                <a:chOff x="6709620" y="5009338"/>
                <a:chExt cx="346249" cy="1603813"/>
              </a:xfrm>
            </p:grpSpPr>
            <p:sp>
              <p:nvSpPr>
                <p:cNvPr id="81" name="正方形/長方形 80"/>
                <p:cNvSpPr/>
                <p:nvPr/>
              </p:nvSpPr>
              <p:spPr bwMode="auto">
                <a:xfrm>
                  <a:off x="6733344" y="5009338"/>
                  <a:ext cx="298800" cy="1603813"/>
                </a:xfrm>
                <a:prstGeom prst="rect">
                  <a:avLst/>
                </a:prstGeom>
                <a:solidFill>
                  <a:schemeClr val="accent5">
                    <a:lumMod val="20000"/>
                    <a:lumOff val="80000"/>
                  </a:schemeClr>
                </a:solidFill>
                <a:ln w="19050" cap="sq" cmpd="sng" algn="ctr">
                  <a:solidFill>
                    <a:schemeClr val="accent5">
                      <a:lumMod val="20000"/>
                      <a:lumOff val="80000"/>
                    </a:schemeClr>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0" name="テキスト ボックス 79"/>
                <p:cNvSpPr txBox="1"/>
                <p:nvPr/>
              </p:nvSpPr>
              <p:spPr>
                <a:xfrm>
                  <a:off x="6709620" y="5141056"/>
                  <a:ext cx="346249" cy="1340377"/>
                </a:xfrm>
                <a:prstGeom prst="rect">
                  <a:avLst/>
                </a:prstGeom>
                <a:noFill/>
              </p:spPr>
              <p:txBody>
                <a:bodyPr vert="eaVert" wrap="square" rtlCol="0">
                  <a:spAutoFit/>
                </a:bodyPr>
                <a:lstStyle/>
                <a:p>
                  <a:pPr algn="ctr"/>
                  <a:r>
                    <a:rPr lang="ja-JP" altLang="en-US" sz="105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公開準備完了</a:t>
                  </a:r>
                </a:p>
              </p:txBody>
            </p:sp>
          </p:grpSp>
          <p:sp>
            <p:nvSpPr>
              <p:cNvPr id="90" name="右矢印 89"/>
              <p:cNvSpPr/>
              <p:nvPr/>
            </p:nvSpPr>
            <p:spPr bwMode="auto">
              <a:xfrm>
                <a:off x="6094404" y="5262687"/>
                <a:ext cx="237950" cy="1002323"/>
              </a:xfrm>
              <a:prstGeom prst="rightArrow">
                <a:avLst/>
              </a:prstGeom>
              <a:solidFill>
                <a:schemeClr val="accent5">
                  <a:lumMod val="60000"/>
                  <a:lumOff val="40000"/>
                </a:schemeClr>
              </a:solidFill>
              <a:ln w="12700" cap="sq" cmpd="sng" algn="ctr">
                <a:no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1" name="右矢印 90"/>
              <p:cNvSpPr/>
              <p:nvPr/>
            </p:nvSpPr>
            <p:spPr bwMode="auto">
              <a:xfrm>
                <a:off x="6800153" y="5262687"/>
                <a:ext cx="237950" cy="1002323"/>
              </a:xfrm>
              <a:prstGeom prst="rightArrow">
                <a:avLst/>
              </a:prstGeom>
              <a:solidFill>
                <a:schemeClr val="accent5">
                  <a:lumMod val="60000"/>
                  <a:lumOff val="40000"/>
                </a:schemeClr>
              </a:solidFill>
              <a:ln w="12700" cap="sq" cmpd="sng" algn="ctr">
                <a:no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2" name="右矢印 91"/>
              <p:cNvSpPr/>
              <p:nvPr/>
            </p:nvSpPr>
            <p:spPr bwMode="auto">
              <a:xfrm>
                <a:off x="7505902" y="5262687"/>
                <a:ext cx="237950" cy="1002323"/>
              </a:xfrm>
              <a:prstGeom prst="rightArrow">
                <a:avLst/>
              </a:prstGeom>
              <a:solidFill>
                <a:schemeClr val="accent5">
                  <a:lumMod val="60000"/>
                  <a:lumOff val="40000"/>
                </a:schemeClr>
              </a:solidFill>
              <a:ln w="12700" cap="sq" cmpd="sng" algn="ctr">
                <a:no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28" name="グループ化 27"/>
            <p:cNvGrpSpPr/>
            <p:nvPr/>
          </p:nvGrpSpPr>
          <p:grpSpPr>
            <a:xfrm>
              <a:off x="742360" y="4810892"/>
              <a:ext cx="1883375" cy="261610"/>
              <a:chOff x="449278" y="4781582"/>
              <a:chExt cx="1883375" cy="261610"/>
            </a:xfrm>
          </p:grpSpPr>
          <p:sp>
            <p:nvSpPr>
              <p:cNvPr id="27" name="正方形/長方形 26"/>
              <p:cNvSpPr/>
              <p:nvPr/>
            </p:nvSpPr>
            <p:spPr bwMode="auto">
              <a:xfrm>
                <a:off x="579763" y="4806933"/>
                <a:ext cx="1536252" cy="184582"/>
              </a:xfrm>
              <a:prstGeom prst="rect">
                <a:avLst/>
              </a:prstGeom>
              <a:solidFill>
                <a:schemeClr val="accent5">
                  <a:lumMod val="75000"/>
                </a:schemeClr>
              </a:solidFill>
              <a:ln w="12700" cap="sq" cmpd="sng" algn="ctr">
                <a:no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テキスト ボックス 24"/>
              <p:cNvSpPr txBox="1"/>
              <p:nvPr/>
            </p:nvSpPr>
            <p:spPr>
              <a:xfrm>
                <a:off x="449278" y="4781582"/>
                <a:ext cx="1883375" cy="261610"/>
              </a:xfrm>
              <a:prstGeom prst="rect">
                <a:avLst/>
              </a:prstGeom>
              <a:noFill/>
            </p:spPr>
            <p:txBody>
              <a:bodyPr wrap="square" rtlCol="0">
                <a:spAutoFit/>
              </a:bodyPr>
              <a:lstStyle/>
              <a:p>
                <a:pPr algn="l"/>
                <a:r>
                  <a:rPr lang="en-US" altLang="ja-JP" sz="105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データ公開準備の流れ</a:t>
                </a:r>
                <a:r>
                  <a:rPr lang="en-US" altLang="ja-JP" sz="1050" b="1"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050" b="1" dirty="0">
                  <a:latin typeface="メイリオ" panose="020B0604030504040204" pitchFamily="50" charset="-128"/>
                  <a:ea typeface="メイリオ" panose="020B0604030504040204" pitchFamily="50" charset="-128"/>
                  <a:cs typeface="メイリオ" panose="020B0604030504040204" pitchFamily="50" charset="-128"/>
                </a:endParaRPr>
              </a:p>
            </p:txBody>
          </p:sp>
        </p:grpSp>
      </p:grpSp>
    </p:spTree>
    <p:extLst>
      <p:ext uri="{BB962C8B-B14F-4D97-AF65-F5344CB8AC3E}">
        <p14:creationId xmlns:p14="http://schemas.microsoft.com/office/powerpoint/2010/main" val="1287970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0"/>
          </p:nvPr>
        </p:nvSpPr>
        <p:spPr/>
        <p:txBody>
          <a:bodyPr/>
          <a:lstStyle/>
          <a:p>
            <a:pPr>
              <a:defRPr/>
            </a:pPr>
            <a:fld id="{4980A700-4276-4BF2-B4B1-304141AFFF1B}" type="slidenum">
              <a:rPr lang="ja-JP" altLang="en-US" smtClean="0"/>
              <a:pPr>
                <a:defRPr/>
              </a:pPr>
              <a:t>2</a:t>
            </a:fld>
            <a:endParaRPr lang="en-US" altLang="ja-JP" dirty="0"/>
          </a:p>
        </p:txBody>
      </p:sp>
      <p:sp>
        <p:nvSpPr>
          <p:cNvPr id="58" name="正方形/長方形 57"/>
          <p:cNvSpPr/>
          <p:nvPr/>
        </p:nvSpPr>
        <p:spPr bwMode="auto">
          <a:xfrm>
            <a:off x="204990" y="1083733"/>
            <a:ext cx="9390565" cy="2052000"/>
          </a:xfrm>
          <a:prstGeom prst="rect">
            <a:avLst/>
          </a:prstGeom>
          <a:solidFill>
            <a:schemeClr val="tx1"/>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180000" tIns="288000" rIns="144000" bIns="45720" numCol="1" rtlCol="0" anchor="t" anchorCtr="0" compatLnSpc="1">
            <a:prstTxWarp prst="textNoShape">
              <a:avLst/>
            </a:prstTxWarp>
          </a:bodyPr>
          <a:lstStyle/>
          <a:p>
            <a:pPr marL="285750" indent="-285750" latinLnBrk="1">
              <a:spcAft>
                <a:spcPts val="300"/>
              </a:spcAft>
              <a:buFont typeface="Wingdings" panose="05000000000000000000" pitchFamily="2" charset="2"/>
              <a:buChar char="p"/>
            </a:pPr>
            <a:r>
              <a:rPr kumimoji="0"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次に、オープンデータとして公開するデータに適用する利用ルールを決めます。</a:t>
            </a:r>
          </a:p>
          <a:p>
            <a:pPr marL="285750" indent="-285750" latinLnBrk="1">
              <a:spcAft>
                <a:spcPts val="300"/>
              </a:spcAft>
              <a:buFont typeface="Wingdings" panose="05000000000000000000" pitchFamily="2" charset="2"/>
              <a:buChar char="p"/>
            </a:pPr>
            <a:r>
              <a:rPr kumimoji="0"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対象となるデータについて、</a:t>
            </a:r>
            <a:r>
              <a:rPr kumimoji="0" lang="en-US" altLang="ja-JP"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CC BY</a:t>
            </a:r>
            <a:r>
              <a:rPr kumimoji="0"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（クリエイティブ・コモンズ表示</a:t>
            </a:r>
            <a:r>
              <a:rPr kumimoji="0" lang="en-US" altLang="ja-JP"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4.0</a:t>
            </a:r>
            <a:r>
              <a:rPr kumimoji="0"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国際）や、</a:t>
            </a:r>
            <a:r>
              <a:rPr kumimoji="0" lang="en-US" altLang="ja-JP"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CC BY4.0</a:t>
            </a:r>
            <a:r>
              <a:rPr kumimoji="0"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国際と互換性のある「政府標準利用規約（第</a:t>
            </a:r>
            <a:r>
              <a:rPr kumimoji="0" lang="en-US" altLang="ja-JP"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2.0</a:t>
            </a:r>
            <a:r>
              <a:rPr kumimoji="0"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版）」を適用することを決定します。（各地方公共団体において、独自の利用ルールを策定することも可能です。）</a:t>
            </a:r>
          </a:p>
        </p:txBody>
      </p:sp>
      <p:sp>
        <p:nvSpPr>
          <p:cNvPr id="59" name="角丸四角形 58"/>
          <p:cNvSpPr/>
          <p:nvPr/>
        </p:nvSpPr>
        <p:spPr bwMode="auto">
          <a:xfrm>
            <a:off x="282262" y="923117"/>
            <a:ext cx="4140000" cy="324000"/>
          </a:xfrm>
          <a:prstGeom prst="roundRect">
            <a:avLst/>
          </a:prstGeom>
          <a:solidFill>
            <a:schemeClr val="accent5">
              <a:lumMod val="40000"/>
              <a:lumOff val="60000"/>
            </a:schemeClr>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wrap="none" lIns="144000" tIns="108000" anchor="ctr"/>
          <a:lstStyle/>
          <a:p>
            <a:pPr latinLnBrk="1">
              <a:defRPr/>
            </a:pPr>
            <a:r>
              <a:rPr kumimoji="0" lang="ja-JP" altLang="en-US" sz="16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ステップ</a:t>
            </a:r>
            <a:r>
              <a:rPr kumimoji="0" lang="en-US" altLang="ja-JP" sz="16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②〜</a:t>
            </a:r>
            <a:r>
              <a:rPr kumimoji="0" lang="en-US" altLang="ja-JP" sz="1600" b="1" dirty="0" err="1">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適用する利用ルールの策定</a:t>
            </a:r>
            <a:r>
              <a:rPr kumimoji="0" lang="en-US" altLang="ja-JP" sz="16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endParaRPr kumimoji="0" lang="ja-JP" altLang="en-US" sz="16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29" name="図 3"/>
          <p:cNvPicPr>
            <a:picLocks noChangeAspect="1"/>
          </p:cNvPicPr>
          <p:nvPr/>
        </p:nvPicPr>
        <p:blipFill>
          <a:blip r:embed="rId2"/>
          <a:srcRect/>
          <a:stretch>
            <a:fillRect/>
          </a:stretch>
        </p:blipFill>
        <p:spPr bwMode="auto">
          <a:xfrm>
            <a:off x="7728762" y="2346639"/>
            <a:ext cx="953923" cy="336042"/>
          </a:xfrm>
          <a:prstGeom prst="rect">
            <a:avLst/>
          </a:prstGeom>
          <a:noFill/>
          <a:ln w="9525">
            <a:noFill/>
            <a:miter lim="800000"/>
            <a:headEnd/>
            <a:tailEnd/>
          </a:ln>
        </p:spPr>
      </p:pic>
      <p:sp>
        <p:nvSpPr>
          <p:cNvPr id="32" name="コンテンツ プレースホルダー 2"/>
          <p:cNvSpPr txBox="1">
            <a:spLocks/>
          </p:cNvSpPr>
          <p:nvPr/>
        </p:nvSpPr>
        <p:spPr bwMode="auto">
          <a:xfrm>
            <a:off x="684961" y="2375940"/>
            <a:ext cx="2895367" cy="339017"/>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spcBef>
                <a:spcPts val="0"/>
              </a:spcBef>
              <a:buNone/>
            </a:pPr>
            <a:r>
              <a:rPr lang="en-US" altLang="ja-JP" sz="1400" b="1" u="sng" kern="0" spc="-11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b="1" u="sng" kern="0" spc="-110" dirty="0">
                <a:latin typeface="Meiryo UI" panose="020B0604030504040204" pitchFamily="50" charset="-128"/>
                <a:ea typeface="Meiryo UI" panose="020B0604030504040204" pitchFamily="50" charset="-128"/>
                <a:cs typeface="Meiryo UI" panose="020B0604030504040204" pitchFamily="50" charset="-128"/>
              </a:rPr>
              <a:t>クリエイティブ・コモンズ表示</a:t>
            </a:r>
            <a:r>
              <a:rPr lang="en-US" altLang="ja-JP" sz="1400" b="1" u="sng" kern="0" spc="-110" dirty="0">
                <a:latin typeface="Meiryo UI" panose="020B0604030504040204" pitchFamily="50" charset="-128"/>
                <a:ea typeface="Meiryo UI" panose="020B0604030504040204" pitchFamily="50" charset="-128"/>
                <a:cs typeface="Meiryo UI" panose="020B0604030504040204" pitchFamily="50" charset="-128"/>
              </a:rPr>
              <a:t>4.0</a:t>
            </a:r>
            <a:r>
              <a:rPr lang="ja-JP" altLang="en-US" sz="1400" b="1" u="sng" kern="0" spc="-110" dirty="0">
                <a:latin typeface="Meiryo UI" panose="020B0604030504040204" pitchFamily="50" charset="-128"/>
                <a:ea typeface="Meiryo UI" panose="020B0604030504040204" pitchFamily="50" charset="-128"/>
                <a:cs typeface="Meiryo UI" panose="020B0604030504040204" pitchFamily="50" charset="-128"/>
              </a:rPr>
              <a:t>国際 </a:t>
            </a:r>
            <a:r>
              <a:rPr lang="en-US" altLang="ja-JP" sz="1400" b="1" u="sng" kern="0" spc="-11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36" name="正方形/長方形 35"/>
          <p:cNvSpPr/>
          <p:nvPr/>
        </p:nvSpPr>
        <p:spPr bwMode="auto">
          <a:xfrm>
            <a:off x="204990" y="3409935"/>
            <a:ext cx="9390565" cy="3204000"/>
          </a:xfrm>
          <a:prstGeom prst="rect">
            <a:avLst/>
          </a:prstGeom>
          <a:solidFill>
            <a:schemeClr val="tx1"/>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180000" tIns="288000" rIns="144000" bIns="45720" numCol="1" rtlCol="0" anchor="t" anchorCtr="0" compatLnSpc="1">
            <a:prstTxWarp prst="textNoShape">
              <a:avLst/>
            </a:prstTxWarp>
          </a:bodyPr>
          <a:lstStyle/>
          <a:p>
            <a:pPr marL="285750" indent="-285750" latinLnBrk="1">
              <a:spcAft>
                <a:spcPts val="300"/>
              </a:spcAft>
              <a:buFont typeface="Wingdings" panose="05000000000000000000" pitchFamily="2" charset="2"/>
              <a:buChar char="p"/>
            </a:pPr>
            <a:r>
              <a:rPr kumimoji="0"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公開するデータと公開にあたっての利用ルールができたら、自治体</a:t>
            </a:r>
            <a:r>
              <a:rPr kumimoji="0" lang="en-US" altLang="ja-JP"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Web</a:t>
            </a:r>
            <a:r>
              <a:rPr kumimoji="0"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サイトにデータと利用ルールを掲載し、オープンデータである旨を明記します。</a:t>
            </a:r>
            <a:endParaRPr kumimoji="0" lang="en-US" altLang="ja-JP"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latinLnBrk="1">
              <a:spcAft>
                <a:spcPts val="300"/>
              </a:spcAft>
              <a:buFont typeface="Wingdings" panose="05000000000000000000" pitchFamily="2" charset="2"/>
              <a:buChar char="p"/>
            </a:pPr>
            <a:r>
              <a:rPr kumimoji="0"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自治体</a:t>
            </a:r>
            <a:r>
              <a:rPr kumimoji="0" lang="en-US" altLang="ja-JP" sz="1400" dirty="0" err="1">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Webサイト</a:t>
            </a:r>
            <a:r>
              <a:rPr kumimoji="0"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上で、既に公開しているデータをオープンデータとして公開する場合には、当該データがオープンデータであり、利用ルールを適用する旨を明記します。</a:t>
            </a:r>
            <a:endParaRPr kumimoji="0" lang="en-US" altLang="ja-JP"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角丸四角形 36"/>
          <p:cNvSpPr/>
          <p:nvPr/>
        </p:nvSpPr>
        <p:spPr bwMode="auto">
          <a:xfrm>
            <a:off x="282262" y="3261800"/>
            <a:ext cx="4140000" cy="324000"/>
          </a:xfrm>
          <a:prstGeom prst="roundRect">
            <a:avLst/>
          </a:prstGeom>
          <a:solidFill>
            <a:schemeClr val="accent5">
              <a:lumMod val="40000"/>
              <a:lumOff val="60000"/>
            </a:schemeClr>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wrap="none" lIns="144000" tIns="108000" anchor="ctr"/>
          <a:lstStyle/>
          <a:p>
            <a:pPr latinLnBrk="1">
              <a:defRPr/>
            </a:pPr>
            <a:r>
              <a:rPr kumimoji="0" lang="ja-JP" altLang="en-US" sz="16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ステップ</a:t>
            </a:r>
            <a:r>
              <a:rPr kumimoji="0" lang="en-US" altLang="ja-JP" sz="16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③〜</a:t>
            </a:r>
            <a:r>
              <a:rPr kumimoji="0" lang="ja-JP" altLang="en-US" sz="16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自治体</a:t>
            </a:r>
            <a:r>
              <a:rPr kumimoji="0" lang="en-US" altLang="ja-JP" sz="1600" b="1" dirty="0" err="1">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Webサイトの更新</a:t>
            </a:r>
            <a:r>
              <a:rPr kumimoji="0" lang="en-US" altLang="ja-JP" sz="16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endParaRPr kumimoji="0" lang="ja-JP" altLang="en-US" sz="16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コンテンツ プレースホルダー 2"/>
          <p:cNvSpPr txBox="1">
            <a:spLocks/>
          </p:cNvSpPr>
          <p:nvPr/>
        </p:nvSpPr>
        <p:spPr bwMode="auto">
          <a:xfrm>
            <a:off x="5883065" y="4442847"/>
            <a:ext cx="1996972" cy="339017"/>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lgn="ctr">
              <a:spcBef>
                <a:spcPts val="0"/>
              </a:spcBef>
              <a:buNone/>
            </a:pPr>
            <a:r>
              <a:rPr lang="en-US" altLang="ja-JP" sz="1400" b="1" u="sng" kern="0" dirty="0">
                <a:latin typeface="Meiryo UI" panose="020B0604030504040204" pitchFamily="50" charset="-128"/>
                <a:ea typeface="Meiryo UI" panose="020B0604030504040204" pitchFamily="50" charset="-128"/>
                <a:cs typeface="Meiryo UI" panose="020B0604030504040204" pitchFamily="50" charset="-128"/>
              </a:rPr>
              <a:t>【</a:t>
            </a:r>
            <a:r>
              <a:rPr lang="ja-JP" altLang="en-US" sz="1400" b="1" u="sng" kern="0" dirty="0">
                <a:latin typeface="Meiryo UI" panose="020B0604030504040204" pitchFamily="50" charset="-128"/>
                <a:ea typeface="Meiryo UI" panose="020B0604030504040204" pitchFamily="50" charset="-128"/>
                <a:cs typeface="Meiryo UI" panose="020B0604030504040204" pitchFamily="50" charset="-128"/>
              </a:rPr>
              <a:t>オープンデータ公開例</a:t>
            </a:r>
            <a:r>
              <a:rPr lang="en-US" altLang="ja-JP" sz="1400" b="1" u="sng" kern="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6" name="正方形/長方形 5"/>
          <p:cNvSpPr/>
          <p:nvPr/>
        </p:nvSpPr>
        <p:spPr bwMode="auto">
          <a:xfrm>
            <a:off x="4410792" y="4746406"/>
            <a:ext cx="4968000" cy="1800000"/>
          </a:xfrm>
          <a:prstGeom prst="rect">
            <a:avLst/>
          </a:prstGeom>
          <a:solidFill>
            <a:schemeClr val="tx1"/>
          </a:solidFill>
          <a:ln w="12700" cap="sq" cmpd="sng" algn="ctr">
            <a:solidFill>
              <a:schemeClr val="bg2"/>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bwMode="auto">
          <a:xfrm>
            <a:off x="4478526" y="4804442"/>
            <a:ext cx="4806050" cy="488613"/>
          </a:xfrm>
          <a:prstGeom prst="rect">
            <a:avLst/>
          </a:prstGeom>
          <a:solidFill>
            <a:schemeClr val="tx1"/>
          </a:solid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9" name="コンテンツ プレースホルダー 2"/>
          <p:cNvSpPr txBox="1">
            <a:spLocks/>
          </p:cNvSpPr>
          <p:nvPr/>
        </p:nvSpPr>
        <p:spPr bwMode="auto">
          <a:xfrm>
            <a:off x="4512852" y="4804926"/>
            <a:ext cx="801053" cy="339017"/>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spcBef>
                <a:spcPts val="0"/>
              </a:spcBef>
              <a:buNone/>
            </a:pPr>
            <a:r>
              <a:rPr lang="en-US" altLang="ja-JP" sz="1400" b="1" kern="0" dirty="0">
                <a:latin typeface="Meiryo UI" panose="020B0604030504040204" pitchFamily="50" charset="-128"/>
                <a:ea typeface="Meiryo UI" panose="020B0604030504040204" pitchFamily="50" charset="-128"/>
                <a:cs typeface="Meiryo UI" panose="020B0604030504040204" pitchFamily="50" charset="-128"/>
              </a:rPr>
              <a:t>●●市</a:t>
            </a:r>
          </a:p>
        </p:txBody>
      </p:sp>
      <p:sp>
        <p:nvSpPr>
          <p:cNvPr id="40" name="正方形/長方形 39"/>
          <p:cNvSpPr/>
          <p:nvPr/>
        </p:nvSpPr>
        <p:spPr bwMode="auto">
          <a:xfrm>
            <a:off x="4489816" y="5098302"/>
            <a:ext cx="688621" cy="194753"/>
          </a:xfrm>
          <a:prstGeom prst="rect">
            <a:avLst/>
          </a:prstGeom>
          <a:solidFill>
            <a:schemeClr val="tx1"/>
          </a:solidFill>
          <a:ln w="12700" cap="sq" cmpd="sng" algn="ctr">
            <a:solidFill>
              <a:schemeClr val="bg1"/>
            </a:solidFill>
            <a:prstDash val="solid"/>
            <a:round/>
            <a:headEnd type="none" w="sm" len="sm"/>
            <a:tailEnd type="none" w="sm" len="sm"/>
          </a:ln>
          <a:effectLst/>
          <a:scene3d>
            <a:camera prst="orthographicFront"/>
            <a:lightRig rig="threePt" dir="t"/>
          </a:scene3d>
          <a:sp3d>
            <a:bevelT/>
          </a:sp3d>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8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くらし</a:t>
            </a:r>
            <a:endParaRPr kumimoji="0" lang="ja-JP" altLang="en-US" sz="800" b="1"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3" name="直線コネクタ 12"/>
          <p:cNvCxnSpPr/>
          <p:nvPr/>
        </p:nvCxnSpPr>
        <p:spPr bwMode="auto">
          <a:xfrm>
            <a:off x="4489816" y="5326922"/>
            <a:ext cx="4795200" cy="0"/>
          </a:xfrm>
          <a:prstGeom prst="line">
            <a:avLst/>
          </a:prstGeom>
          <a:solidFill>
            <a:schemeClr val="accent1"/>
          </a:solidFill>
          <a:ln w="19050" cap="sq" cmpd="sng" algn="ctr">
            <a:solidFill>
              <a:schemeClr val="bg1"/>
            </a:solidFill>
            <a:prstDash val="solid"/>
            <a:round/>
            <a:headEnd type="none" w="sm" len="sm"/>
            <a:tailEnd type="none" w="sm" len="sm"/>
          </a:ln>
          <a:effectLst/>
        </p:spPr>
      </p:cxnSp>
      <p:sp>
        <p:nvSpPr>
          <p:cNvPr id="41" name="正方形/長方形 40"/>
          <p:cNvSpPr/>
          <p:nvPr/>
        </p:nvSpPr>
        <p:spPr bwMode="auto">
          <a:xfrm>
            <a:off x="5178437" y="5098302"/>
            <a:ext cx="688621" cy="194753"/>
          </a:xfrm>
          <a:prstGeom prst="rect">
            <a:avLst/>
          </a:prstGeom>
          <a:solidFill>
            <a:schemeClr val="tx1"/>
          </a:solidFill>
          <a:ln w="12700" cap="sq" cmpd="sng" algn="ctr">
            <a:solidFill>
              <a:schemeClr val="bg1"/>
            </a:solidFill>
            <a:prstDash val="solid"/>
            <a:round/>
            <a:headEnd type="none" w="sm" len="sm"/>
            <a:tailEnd type="none" w="sm" len="sm"/>
          </a:ln>
          <a:effectLst/>
          <a:scene3d>
            <a:camera prst="orthographicFront"/>
            <a:lightRig rig="threePt" dir="t"/>
          </a:scene3d>
          <a:sp3d>
            <a:bevelT/>
          </a:sp3d>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8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教育・文化</a:t>
            </a:r>
            <a:endParaRPr kumimoji="0" lang="ja-JP" altLang="en-US" sz="800" b="1"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2" name="正方形/長方形 41"/>
          <p:cNvSpPr/>
          <p:nvPr/>
        </p:nvSpPr>
        <p:spPr bwMode="auto">
          <a:xfrm>
            <a:off x="5867059" y="5098302"/>
            <a:ext cx="688621" cy="194753"/>
          </a:xfrm>
          <a:prstGeom prst="rect">
            <a:avLst/>
          </a:prstGeom>
          <a:solidFill>
            <a:schemeClr val="tx1"/>
          </a:solidFill>
          <a:ln w="12700" cap="sq" cmpd="sng" algn="ctr">
            <a:solidFill>
              <a:schemeClr val="bg1"/>
            </a:solidFill>
            <a:prstDash val="solid"/>
            <a:round/>
            <a:headEnd type="none" w="sm" len="sm"/>
            <a:tailEnd type="none" w="sm" len="sm"/>
          </a:ln>
          <a:effectLst/>
          <a:scene3d>
            <a:camera prst="orthographicFront"/>
            <a:lightRig rig="threePt" dir="t"/>
          </a:scene3d>
          <a:sp3d>
            <a:bevelT/>
          </a:sp3d>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8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観光</a:t>
            </a:r>
            <a:endParaRPr kumimoji="0" lang="ja-JP" altLang="en-US" sz="800" b="1"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3" name="正方形/長方形 42"/>
          <p:cNvSpPr/>
          <p:nvPr/>
        </p:nvSpPr>
        <p:spPr bwMode="auto">
          <a:xfrm>
            <a:off x="6548536" y="5098302"/>
            <a:ext cx="688621" cy="194753"/>
          </a:xfrm>
          <a:prstGeom prst="rect">
            <a:avLst/>
          </a:prstGeom>
          <a:solidFill>
            <a:schemeClr val="tx1"/>
          </a:solidFill>
          <a:ln w="12700" cap="sq" cmpd="sng" algn="ctr">
            <a:solidFill>
              <a:schemeClr val="bg1"/>
            </a:solidFill>
            <a:prstDash val="solid"/>
            <a:round/>
            <a:headEnd type="none" w="sm" len="sm"/>
            <a:tailEnd type="none" w="sm" len="sm"/>
          </a:ln>
          <a:effectLst/>
          <a:scene3d>
            <a:camera prst="orthographicFront"/>
            <a:lightRig rig="threePt" dir="t"/>
          </a:scene3d>
          <a:sp3d>
            <a:bevelT/>
          </a:sp3d>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8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健康・医療</a:t>
            </a:r>
            <a:endParaRPr kumimoji="0" lang="ja-JP" altLang="en-US" sz="800" b="1"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4" name="コンテンツ プレースホルダー 2"/>
          <p:cNvSpPr txBox="1">
            <a:spLocks/>
          </p:cNvSpPr>
          <p:nvPr/>
        </p:nvSpPr>
        <p:spPr bwMode="auto">
          <a:xfrm>
            <a:off x="4512851" y="5332899"/>
            <a:ext cx="2052000" cy="192128"/>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spcBef>
                <a:spcPts val="0"/>
              </a:spcBef>
              <a:buNone/>
            </a:pPr>
            <a:r>
              <a:rPr lang="ja-JP" altLang="en-US" sz="800" b="1" u="sng" kern="0" dirty="0">
                <a:latin typeface="Meiryo UI" panose="020B0604030504040204" pitchFamily="50" charset="-128"/>
                <a:ea typeface="Meiryo UI" panose="020B0604030504040204" pitchFamily="50" charset="-128"/>
                <a:cs typeface="Meiryo UI" panose="020B0604030504040204" pitchFamily="50" charset="-128"/>
              </a:rPr>
              <a:t>トップページ</a:t>
            </a:r>
            <a:r>
              <a:rPr lang="ja-JP" altLang="en-US" sz="800" b="1" kern="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b="1" kern="0" dirty="0">
                <a:latin typeface="Meiryo UI" panose="020B0604030504040204" pitchFamily="50" charset="-128"/>
                <a:ea typeface="Meiryo UI" panose="020B0604030504040204" pitchFamily="50" charset="-128"/>
                <a:cs typeface="Meiryo UI" panose="020B0604030504040204" pitchFamily="50" charset="-128"/>
              </a:rPr>
              <a:t>&gt; </a:t>
            </a:r>
            <a:r>
              <a:rPr lang="en-US" altLang="ja-JP" sz="800" b="1" kern="0" dirty="0" err="1">
                <a:latin typeface="Meiryo UI" panose="020B0604030504040204" pitchFamily="50" charset="-128"/>
                <a:ea typeface="Meiryo UI" panose="020B0604030504040204" pitchFamily="50" charset="-128"/>
                <a:cs typeface="Meiryo UI" panose="020B0604030504040204" pitchFamily="50" charset="-128"/>
              </a:rPr>
              <a:t>オープンデータ</a:t>
            </a:r>
            <a:endParaRPr lang="en-US" altLang="ja-JP" sz="800" b="1"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5" name="正方形/長方形 44"/>
          <p:cNvSpPr/>
          <p:nvPr/>
        </p:nvSpPr>
        <p:spPr bwMode="auto">
          <a:xfrm>
            <a:off x="7237157" y="5098302"/>
            <a:ext cx="688621" cy="194753"/>
          </a:xfrm>
          <a:prstGeom prst="rect">
            <a:avLst/>
          </a:prstGeom>
          <a:solidFill>
            <a:schemeClr val="tx1"/>
          </a:solidFill>
          <a:ln w="12700" cap="sq" cmpd="sng" algn="ctr">
            <a:solidFill>
              <a:schemeClr val="bg1"/>
            </a:solidFill>
            <a:prstDash val="solid"/>
            <a:round/>
            <a:headEnd type="none" w="sm" len="sm"/>
            <a:tailEnd type="none" w="sm" len="sm"/>
          </a:ln>
          <a:effectLst/>
          <a:scene3d>
            <a:camera prst="orthographicFront"/>
            <a:lightRig rig="threePt" dir="t"/>
          </a:scene3d>
          <a:sp3d>
            <a:bevelT/>
          </a:sp3d>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8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子育て</a:t>
            </a:r>
            <a:endParaRPr kumimoji="0" lang="ja-JP" altLang="en-US" sz="800" b="1"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6" name="正方形/長方形 45"/>
          <p:cNvSpPr/>
          <p:nvPr/>
        </p:nvSpPr>
        <p:spPr bwMode="auto">
          <a:xfrm>
            <a:off x="4478526" y="5768041"/>
            <a:ext cx="4806050" cy="720000"/>
          </a:xfrm>
          <a:prstGeom prst="rect">
            <a:avLst/>
          </a:prstGeom>
          <a:solidFill>
            <a:schemeClr val="tx1"/>
          </a:solid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8" name="正方形/長方形 47"/>
          <p:cNvSpPr/>
          <p:nvPr/>
        </p:nvSpPr>
        <p:spPr bwMode="auto">
          <a:xfrm>
            <a:off x="4478526" y="5778692"/>
            <a:ext cx="4806050" cy="216000"/>
          </a:xfrm>
          <a:prstGeom prst="rect">
            <a:avLst/>
          </a:prstGeom>
          <a:solidFill>
            <a:schemeClr val="bg1"/>
          </a:solid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7" name="コンテンツ プレースホルダー 2"/>
          <p:cNvSpPr txBox="1">
            <a:spLocks/>
          </p:cNvSpPr>
          <p:nvPr/>
        </p:nvSpPr>
        <p:spPr bwMode="auto">
          <a:xfrm>
            <a:off x="4535429" y="5745947"/>
            <a:ext cx="2736000" cy="212745"/>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spcBef>
                <a:spcPts val="0"/>
              </a:spcBef>
              <a:buNone/>
            </a:pPr>
            <a:r>
              <a:rPr lang="en-US" altLang="ja-JP" sz="1200" b="1" kern="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200" b="1" kern="0" dirty="0" err="1">
                <a:solidFill>
                  <a:schemeClr val="tx1"/>
                </a:solidFill>
                <a:latin typeface="Meiryo UI" panose="020B0604030504040204" pitchFamily="50" charset="-128"/>
                <a:ea typeface="Meiryo UI" panose="020B0604030504040204" pitchFamily="50" charset="-128"/>
                <a:cs typeface="Meiryo UI" panose="020B0604030504040204" pitchFamily="50" charset="-128"/>
              </a:rPr>
              <a:t>市人口</a:t>
            </a:r>
            <a:r>
              <a:rPr lang="ja-JP" altLang="en-US" sz="1200" b="1" kern="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（令和２</a:t>
            </a:r>
            <a:r>
              <a:rPr lang="en-US" altLang="ja-JP" sz="1200" b="1" kern="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年4月1日時点</a:t>
            </a:r>
            <a:r>
              <a:rPr lang="ja-JP" altLang="en-US" sz="1200" b="1" kern="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b="1" kern="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9" name="メモ 48"/>
          <p:cNvSpPr/>
          <p:nvPr/>
        </p:nvSpPr>
        <p:spPr bwMode="auto">
          <a:xfrm rot="16200000">
            <a:off x="4625582" y="6089945"/>
            <a:ext cx="396000" cy="288000"/>
          </a:xfrm>
          <a:prstGeom prst="foldedCorner">
            <a:avLst>
              <a:gd name="adj" fmla="val 22201"/>
            </a:avLst>
          </a:prstGeom>
          <a:solidFill>
            <a:schemeClr val="tx1"/>
          </a:solidFill>
          <a:ln w="12700" cap="sq" cmpd="sng" algn="ctr">
            <a:solidFill>
              <a:schemeClr val="bg2"/>
            </a:solidFill>
            <a:prstDash val="solid"/>
            <a:round/>
            <a:headEnd type="none" w="sm" len="sm"/>
            <a:tailEnd type="none" w="sm" len="sm"/>
          </a:ln>
          <a:effectLst>
            <a:outerShdw blurRad="50800" dist="38100" dir="2700000" algn="tl" rotWithShape="0">
              <a:prstClr val="black">
                <a:alpha val="40000"/>
              </a:prstClr>
            </a:outerShdw>
          </a:effectLst>
        </p:spPr>
        <p:txBody>
          <a:bodyPr wrap="none" tIns="108000" anchor="t" anchorCtr="0"/>
          <a:lstStyle/>
          <a:p>
            <a:pPr>
              <a:lnSpc>
                <a:spcPct val="80000"/>
              </a:lnSpc>
              <a:defRPr/>
            </a:pPr>
            <a:endParaRPr lang="en-US" altLang="ja-JP" sz="1050" b="1" dirty="0">
              <a:solidFill>
                <a:srgbClr val="00B05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正方形/長方形 13"/>
          <p:cNvSpPr/>
          <p:nvPr/>
        </p:nvSpPr>
        <p:spPr bwMode="auto">
          <a:xfrm>
            <a:off x="4591417" y="6136693"/>
            <a:ext cx="468000" cy="216000"/>
          </a:xfrm>
          <a:prstGeom prst="rect">
            <a:avLst/>
          </a:prstGeom>
          <a:solidFill>
            <a:srgbClr val="00B050"/>
          </a:solidFill>
          <a:ln w="12700" cap="sq" cmpd="sng" algn="ctr">
            <a:solidFill>
              <a:srgbClr val="00B050"/>
            </a:solidFill>
            <a:prstDash val="solid"/>
            <a:round/>
            <a:headEnd type="none" w="sm" len="sm"/>
            <a:tailEnd type="none" w="sm" len="sm"/>
          </a:ln>
          <a:effectLst/>
        </p:spPr>
        <p:txBody>
          <a:bodyPr vert="horz" wrap="none" lIns="91440" tIns="7200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1"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rPr>
              <a:t>CSV</a:t>
            </a:r>
            <a:endParaRPr kumimoji="0" lang="ja-JP" altLang="en-US" sz="1200" b="1"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1" name="コンテンツ プレースホルダー 2"/>
          <p:cNvSpPr txBox="1">
            <a:spLocks/>
          </p:cNvSpPr>
          <p:nvPr/>
        </p:nvSpPr>
        <p:spPr bwMode="auto">
          <a:xfrm>
            <a:off x="5118555" y="6133015"/>
            <a:ext cx="2052000" cy="234405"/>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spcBef>
                <a:spcPts val="0"/>
              </a:spcBef>
              <a:buNone/>
            </a:pPr>
            <a:r>
              <a:rPr lang="en-US" altLang="ja-JP" sz="1050" b="1" kern="0" dirty="0">
                <a:latin typeface="Meiryo UI" panose="020B0604030504040204" pitchFamily="50" charset="-128"/>
                <a:ea typeface="Meiryo UI" panose="020B0604030504040204" pitchFamily="50" charset="-128"/>
                <a:cs typeface="Meiryo UI" panose="020B0604030504040204" pitchFamily="50" charset="-128"/>
              </a:rPr>
              <a:t>population_20170401.csv</a:t>
            </a:r>
          </a:p>
        </p:txBody>
      </p:sp>
      <p:sp>
        <p:nvSpPr>
          <p:cNvPr id="53" name="正方形/長方形 52"/>
          <p:cNvSpPr/>
          <p:nvPr/>
        </p:nvSpPr>
        <p:spPr bwMode="auto">
          <a:xfrm>
            <a:off x="7918634" y="5098302"/>
            <a:ext cx="688621" cy="194753"/>
          </a:xfrm>
          <a:prstGeom prst="rect">
            <a:avLst/>
          </a:prstGeom>
          <a:solidFill>
            <a:schemeClr val="tx1"/>
          </a:solidFill>
          <a:ln w="12700" cap="sq" cmpd="sng" algn="ctr">
            <a:solidFill>
              <a:schemeClr val="bg1"/>
            </a:solidFill>
            <a:prstDash val="solid"/>
            <a:round/>
            <a:headEnd type="none" w="sm" len="sm"/>
            <a:tailEnd type="none" w="sm" len="sm"/>
          </a:ln>
          <a:effectLst/>
          <a:scene3d>
            <a:camera prst="orthographicFront"/>
            <a:lightRig rig="threePt" dir="t"/>
          </a:scene3d>
          <a:sp3d>
            <a:bevelT/>
          </a:sp3d>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8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防災</a:t>
            </a:r>
            <a:endParaRPr kumimoji="0" lang="ja-JP" altLang="en-US" sz="800" b="1"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4" name="正方形/長方形 53"/>
          <p:cNvSpPr/>
          <p:nvPr/>
        </p:nvSpPr>
        <p:spPr bwMode="auto">
          <a:xfrm>
            <a:off x="8595955" y="5098302"/>
            <a:ext cx="688621" cy="194753"/>
          </a:xfrm>
          <a:prstGeom prst="rect">
            <a:avLst/>
          </a:prstGeom>
          <a:solidFill>
            <a:schemeClr val="tx1"/>
          </a:solidFill>
          <a:ln w="12700" cap="sq" cmpd="sng" algn="ctr">
            <a:solidFill>
              <a:schemeClr val="bg1"/>
            </a:solidFill>
            <a:prstDash val="solid"/>
            <a:round/>
            <a:headEnd type="none" w="sm" len="sm"/>
            <a:tailEnd type="none" w="sm" len="sm"/>
          </a:ln>
          <a:effectLst/>
          <a:scene3d>
            <a:camera prst="orthographicFront"/>
            <a:lightRig rig="threePt" dir="t"/>
          </a:scene3d>
          <a:sp3d>
            <a:bevelT/>
          </a:sp3d>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8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統計</a:t>
            </a:r>
            <a:endParaRPr kumimoji="0" lang="ja-JP" altLang="en-US" sz="800" b="1"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55" name="図 3"/>
          <p:cNvPicPr>
            <a:picLocks noChangeAspect="1"/>
          </p:cNvPicPr>
          <p:nvPr/>
        </p:nvPicPr>
        <p:blipFill>
          <a:blip r:embed="rId2"/>
          <a:srcRect/>
          <a:stretch>
            <a:fillRect/>
          </a:stretch>
        </p:blipFill>
        <p:spPr bwMode="auto">
          <a:xfrm>
            <a:off x="7240982" y="6117592"/>
            <a:ext cx="797183" cy="280826"/>
          </a:xfrm>
          <a:prstGeom prst="rect">
            <a:avLst/>
          </a:prstGeom>
          <a:noFill/>
          <a:ln w="9525">
            <a:noFill/>
            <a:miter lim="800000"/>
            <a:headEnd/>
            <a:tailEnd/>
          </a:ln>
        </p:spPr>
      </p:pic>
      <p:sp>
        <p:nvSpPr>
          <p:cNvPr id="56" name="正方形/長方形 55"/>
          <p:cNvSpPr/>
          <p:nvPr/>
        </p:nvSpPr>
        <p:spPr bwMode="auto">
          <a:xfrm>
            <a:off x="8108897" y="6124738"/>
            <a:ext cx="1044000" cy="273680"/>
          </a:xfrm>
          <a:prstGeom prst="rect">
            <a:avLst/>
          </a:prstGeom>
          <a:solidFill>
            <a:schemeClr val="tx1"/>
          </a:solidFill>
          <a:ln w="12700" cap="sq" cmpd="sng" algn="ctr">
            <a:solidFill>
              <a:schemeClr val="bg1"/>
            </a:solidFill>
            <a:prstDash val="solid"/>
            <a:round/>
            <a:headEnd type="none" w="sm" len="sm"/>
            <a:tailEnd type="none" w="sm" len="sm"/>
          </a:ln>
          <a:effectLst/>
          <a:scene3d>
            <a:camera prst="orthographicFront"/>
            <a:lightRig rig="threePt" dir="t"/>
          </a:scene3d>
          <a:sp3d>
            <a:bevelT/>
          </a:sp3d>
        </p:spPr>
        <p:txBody>
          <a:bodyPr vert="horz" wrap="none" lIns="91440" tIns="7200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05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ダウンロード</a:t>
            </a:r>
            <a:endParaRPr kumimoji="0" lang="ja-JP" altLang="en-US" sz="1050" b="1"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25" name="図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5753" y="5026558"/>
            <a:ext cx="1284786" cy="1513192"/>
          </a:xfrm>
          <a:prstGeom prst="rect">
            <a:avLst/>
          </a:prstGeom>
        </p:spPr>
      </p:pic>
      <p:sp>
        <p:nvSpPr>
          <p:cNvPr id="26" name="円形吹き出し 25"/>
          <p:cNvSpPr/>
          <p:nvPr/>
        </p:nvSpPr>
        <p:spPr bwMode="auto">
          <a:xfrm>
            <a:off x="1769689" y="4734241"/>
            <a:ext cx="2256559" cy="1317981"/>
          </a:xfrm>
          <a:prstGeom prst="wedgeEllipseCallout">
            <a:avLst>
              <a:gd name="adj1" fmla="val -65096"/>
              <a:gd name="adj2" fmla="val 49652"/>
            </a:avLst>
          </a:prstGeom>
          <a:solidFill>
            <a:schemeClr val="tx1"/>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0" tIns="45720" rIns="36000" bIns="45720" numCol="1" rtlCol="0" anchor="ctr" anchorCtr="0" compatLnSpc="1">
            <a:prstTxWarp prst="textNoShape">
              <a:avLst/>
            </a:prstTxWarp>
          </a:bodyPr>
          <a:lstStyle/>
          <a:p>
            <a:pPr marL="0" marR="0" indent="0"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0" name="コンテンツ プレースホルダー 2"/>
          <p:cNvSpPr txBox="1">
            <a:spLocks/>
          </p:cNvSpPr>
          <p:nvPr/>
        </p:nvSpPr>
        <p:spPr bwMode="auto">
          <a:xfrm>
            <a:off x="2026788" y="5065686"/>
            <a:ext cx="1999460" cy="712697"/>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spcBef>
                <a:spcPts val="0"/>
              </a:spcBef>
              <a:spcAft>
                <a:spcPts val="300"/>
              </a:spcAft>
              <a:buNone/>
            </a:pPr>
            <a:r>
              <a:rPr lang="ja-JP" altLang="en-US" sz="1800" kern="0" dirty="0">
                <a:latin typeface="Meiryo UI" panose="020B0604030504040204" pitchFamily="50" charset="-128"/>
                <a:ea typeface="Meiryo UI" panose="020B0604030504040204" pitchFamily="50" charset="-128"/>
                <a:cs typeface="Meiryo UI" panose="020B0604030504040204" pitchFamily="50" charset="-128"/>
              </a:rPr>
              <a:t>以上で公開が完了。</a:t>
            </a:r>
            <a:endParaRPr lang="en-US" altLang="ja-JP" sz="1800" kern="0" dirty="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0"/>
              </a:spcBef>
              <a:spcAft>
                <a:spcPts val="300"/>
              </a:spcAft>
              <a:buNone/>
            </a:pPr>
            <a:r>
              <a:rPr lang="ja-JP" altLang="en-US" sz="1800" kern="0" dirty="0">
                <a:latin typeface="Meiryo UI" panose="020B0604030504040204" pitchFamily="50" charset="-128"/>
                <a:ea typeface="Meiryo UI" panose="020B0604030504040204" pitchFamily="50" charset="-128"/>
                <a:cs typeface="Meiryo UI" panose="020B0604030504040204" pitchFamily="50" charset="-128"/>
              </a:rPr>
              <a:t>簡単だね！！</a:t>
            </a:r>
            <a:endParaRPr lang="en-US" altLang="ja-JP" sz="1800"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コンテンツ プレースホルダー 2"/>
          <p:cNvSpPr txBox="1">
            <a:spLocks/>
          </p:cNvSpPr>
          <p:nvPr/>
        </p:nvSpPr>
        <p:spPr bwMode="auto">
          <a:xfrm>
            <a:off x="3355560" y="2388819"/>
            <a:ext cx="4425026" cy="339017"/>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spcBef>
                <a:spcPts val="0"/>
              </a:spcBef>
              <a:buNone/>
            </a:pPr>
            <a:r>
              <a:rPr lang="en-US" altLang="ja-JP" sz="1200" u="sng" kern="0" dirty="0">
                <a:latin typeface="Meiryo UI" panose="020B0604030504040204" pitchFamily="50" charset="-128"/>
                <a:ea typeface="Meiryo UI" panose="020B0604030504040204" pitchFamily="50" charset="-128"/>
                <a:cs typeface="Meiryo UI" panose="020B0604030504040204" pitchFamily="50" charset="-128"/>
                <a:hlinkClick r:id="rId4"/>
              </a:rPr>
              <a:t>http://creativecommons.org/licenses/by/4.0/legalcode.ja</a:t>
            </a:r>
            <a:endParaRPr lang="en-US" altLang="ja-JP" sz="1200" u="sng"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7" name="コンテンツ プレースホルダー 2"/>
          <p:cNvSpPr txBox="1">
            <a:spLocks/>
          </p:cNvSpPr>
          <p:nvPr/>
        </p:nvSpPr>
        <p:spPr bwMode="auto">
          <a:xfrm>
            <a:off x="684961" y="2724099"/>
            <a:ext cx="2709235" cy="339017"/>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spcBef>
                <a:spcPts val="0"/>
              </a:spcBef>
              <a:buNone/>
            </a:pPr>
            <a:r>
              <a:rPr lang="en-US" altLang="ja-JP" sz="1400" b="1" u="sng" kern="0" dirty="0">
                <a:latin typeface="Meiryo UI" panose="020B0604030504040204" pitchFamily="50" charset="-128"/>
                <a:ea typeface="Meiryo UI" panose="020B0604030504040204" pitchFamily="50" charset="-128"/>
                <a:cs typeface="Meiryo UI" panose="020B0604030504040204" pitchFamily="50" charset="-128"/>
              </a:rPr>
              <a:t>【</a:t>
            </a:r>
            <a:r>
              <a:rPr lang="zh-TW" altLang="en-US" sz="1400" b="1" u="sng" kern="0" dirty="0">
                <a:latin typeface="Meiryo UI" panose="020B0604030504040204" pitchFamily="50" charset="-128"/>
                <a:ea typeface="Meiryo UI" panose="020B0604030504040204" pitchFamily="50" charset="-128"/>
                <a:cs typeface="Meiryo UI" panose="020B0604030504040204" pitchFamily="50" charset="-128"/>
              </a:rPr>
              <a:t>政府標準利用規約（第</a:t>
            </a:r>
            <a:r>
              <a:rPr lang="en-US" altLang="zh-TW" sz="1400" b="1" u="sng" kern="0" dirty="0">
                <a:latin typeface="Meiryo UI" panose="020B0604030504040204" pitchFamily="50" charset="-128"/>
                <a:ea typeface="Meiryo UI" panose="020B0604030504040204" pitchFamily="50" charset="-128"/>
                <a:cs typeface="Meiryo UI" panose="020B0604030504040204" pitchFamily="50" charset="-128"/>
              </a:rPr>
              <a:t>2.0</a:t>
            </a:r>
            <a:r>
              <a:rPr lang="zh-TW" altLang="en-US" sz="1400" b="1" u="sng" kern="0" dirty="0">
                <a:latin typeface="Meiryo UI" panose="020B0604030504040204" pitchFamily="50" charset="-128"/>
                <a:ea typeface="Meiryo UI" panose="020B0604030504040204" pitchFamily="50" charset="-128"/>
                <a:cs typeface="Meiryo UI" panose="020B0604030504040204" pitchFamily="50" charset="-128"/>
              </a:rPr>
              <a:t>版）</a:t>
            </a:r>
            <a:r>
              <a:rPr lang="en-US" altLang="ja-JP" sz="1400" b="1" u="sng" kern="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61" name="コンテンツ プレースホルダー 2"/>
          <p:cNvSpPr txBox="1">
            <a:spLocks/>
          </p:cNvSpPr>
          <p:nvPr/>
        </p:nvSpPr>
        <p:spPr bwMode="auto">
          <a:xfrm>
            <a:off x="3355560" y="2736978"/>
            <a:ext cx="5327126" cy="339017"/>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spcBef>
                <a:spcPts val="0"/>
              </a:spcBef>
              <a:buNone/>
            </a:pPr>
            <a:r>
              <a:rPr lang="en-US" altLang="ja-JP" sz="1200" u="sng" kern="0" dirty="0">
                <a:latin typeface="Meiryo UI" panose="020B0604030504040204" pitchFamily="50" charset="-128"/>
                <a:ea typeface="Meiryo UI" panose="020B0604030504040204" pitchFamily="50" charset="-128"/>
                <a:cs typeface="Meiryo UI" panose="020B0604030504040204" pitchFamily="50" charset="-128"/>
                <a:hlinkClick r:id="rId5"/>
              </a:rPr>
              <a:t>http://www.kantei.go.jp/jp/singi/it2/densi/kettei/gl2_betten_1.pdf</a:t>
            </a:r>
            <a:endParaRPr lang="en-US" altLang="ja-JP" sz="1200" u="sng"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2" name="コンテンツ プレースホルダー 2"/>
          <p:cNvSpPr txBox="1">
            <a:spLocks/>
          </p:cNvSpPr>
          <p:nvPr/>
        </p:nvSpPr>
        <p:spPr bwMode="auto">
          <a:xfrm>
            <a:off x="4513209" y="5539546"/>
            <a:ext cx="4788000" cy="192128"/>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spcBef>
                <a:spcPts val="0"/>
              </a:spcBef>
              <a:buNone/>
            </a:pPr>
            <a:r>
              <a:rPr lang="ja-JP" altLang="en-US" sz="900" b="1" kern="0" dirty="0">
                <a:latin typeface="Meiryo UI" panose="020B0604030504040204" pitchFamily="50" charset="-128"/>
                <a:ea typeface="Meiryo UI" panose="020B0604030504040204" pitchFamily="50" charset="-128"/>
                <a:cs typeface="Meiryo UI" panose="020B0604030504040204" pitchFamily="50" charset="-128"/>
              </a:rPr>
              <a:t>本ページで公開されているデータは、以下の利用規約に基づき、オープンデータとして利用できます。</a:t>
            </a:r>
            <a:endParaRPr lang="en-US" altLang="ja-JP" sz="900" b="1"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3" name="タイトル 2"/>
          <p:cNvSpPr>
            <a:spLocks noGrp="1"/>
          </p:cNvSpPr>
          <p:nvPr>
            <p:ph type="title"/>
          </p:nvPr>
        </p:nvSpPr>
        <p:spPr>
          <a:xfrm>
            <a:off x="180518" y="399144"/>
            <a:ext cx="9134475" cy="435429"/>
          </a:xfrm>
        </p:spPr>
        <p:txBody>
          <a:bodyPr/>
          <a:lstStyle/>
          <a:p>
            <a:r>
              <a:rPr lang="en-US" altLang="ja-JP" sz="2000" dirty="0"/>
              <a:t>1.</a:t>
            </a:r>
            <a:r>
              <a:rPr lang="ja-JP" altLang="en-US" sz="2000" dirty="0"/>
              <a:t>保有データを自治体</a:t>
            </a:r>
            <a:r>
              <a:rPr lang="en-US" altLang="ja-JP" sz="2000" dirty="0" err="1"/>
              <a:t>Webサイトで公開しよう</a:t>
            </a:r>
            <a:r>
              <a:rPr lang="ja-JP" altLang="en-US" sz="2000" dirty="0"/>
              <a:t>②</a:t>
            </a:r>
            <a:endParaRPr kumimoji="1" lang="ja-JP" altLang="en-US" sz="2000" dirty="0"/>
          </a:p>
        </p:txBody>
      </p:sp>
      <p:sp>
        <p:nvSpPr>
          <p:cNvPr id="64" name="タイトル 2"/>
          <p:cNvSpPr txBox="1">
            <a:spLocks/>
          </p:cNvSpPr>
          <p:nvPr/>
        </p:nvSpPr>
        <p:spPr bwMode="auto">
          <a:xfrm>
            <a:off x="60770" y="27845"/>
            <a:ext cx="6355286" cy="394258"/>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lvl1pPr algn="l" defTabSz="971550" rtl="0" eaLnBrk="1" fontAlgn="base" hangingPunct="1">
              <a:spcBef>
                <a:spcPct val="0"/>
              </a:spcBef>
              <a:spcAft>
                <a:spcPct val="0"/>
              </a:spcAft>
              <a:defRPr kumimoji="1" sz="2600">
                <a:solidFill>
                  <a:schemeClr val="bg2"/>
                </a:solidFill>
                <a:latin typeface="メイリオ" panose="020B0604030504040204" pitchFamily="50" charset="-128"/>
                <a:ea typeface="メイリオ" panose="020B0604030504040204" pitchFamily="50" charset="-128"/>
                <a:cs typeface="メイリオ" panose="020B0604030504040204" pitchFamily="50" charset="-128"/>
              </a:defRPr>
            </a:lvl1pPr>
            <a:lvl2pPr algn="l" defTabSz="971550" rtl="0" eaLnBrk="1" fontAlgn="base" hangingPunct="1">
              <a:spcBef>
                <a:spcPct val="0"/>
              </a:spcBef>
              <a:spcAft>
                <a:spcPct val="0"/>
              </a:spcAft>
              <a:defRPr kumimoji="1" sz="2600">
                <a:solidFill>
                  <a:srgbClr val="404040"/>
                </a:solidFill>
                <a:latin typeface="メイリオ" pitchFamily="50" charset="-128"/>
                <a:ea typeface="メイリオ" pitchFamily="50" charset="-128"/>
                <a:cs typeface="メイリオ" pitchFamily="50" charset="-128"/>
              </a:defRPr>
            </a:lvl2pPr>
            <a:lvl3pPr algn="l" defTabSz="971550" rtl="0" eaLnBrk="1" fontAlgn="base" hangingPunct="1">
              <a:spcBef>
                <a:spcPct val="0"/>
              </a:spcBef>
              <a:spcAft>
                <a:spcPct val="0"/>
              </a:spcAft>
              <a:defRPr kumimoji="1" sz="2600">
                <a:solidFill>
                  <a:srgbClr val="404040"/>
                </a:solidFill>
                <a:latin typeface="メイリオ" pitchFamily="50" charset="-128"/>
                <a:ea typeface="メイリオ" pitchFamily="50" charset="-128"/>
                <a:cs typeface="メイリオ" pitchFamily="50" charset="-128"/>
              </a:defRPr>
            </a:lvl3pPr>
            <a:lvl4pPr algn="l" defTabSz="971550" rtl="0" eaLnBrk="1" fontAlgn="base" hangingPunct="1">
              <a:spcBef>
                <a:spcPct val="0"/>
              </a:spcBef>
              <a:spcAft>
                <a:spcPct val="0"/>
              </a:spcAft>
              <a:defRPr kumimoji="1" sz="2600">
                <a:solidFill>
                  <a:srgbClr val="404040"/>
                </a:solidFill>
                <a:latin typeface="メイリオ" pitchFamily="50" charset="-128"/>
                <a:ea typeface="メイリオ" pitchFamily="50" charset="-128"/>
                <a:cs typeface="メイリオ" pitchFamily="50" charset="-128"/>
              </a:defRPr>
            </a:lvl4pPr>
            <a:lvl5pPr algn="l" defTabSz="971550" rtl="0" eaLnBrk="1" fontAlgn="base" hangingPunct="1">
              <a:spcBef>
                <a:spcPct val="0"/>
              </a:spcBef>
              <a:spcAft>
                <a:spcPct val="0"/>
              </a:spcAft>
              <a:defRPr kumimoji="1" sz="2600">
                <a:solidFill>
                  <a:srgbClr val="404040"/>
                </a:solidFill>
                <a:latin typeface="メイリオ" pitchFamily="50" charset="-128"/>
                <a:ea typeface="メイリオ" pitchFamily="50" charset="-128"/>
                <a:cs typeface="メイリオ"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r>
              <a:rPr lang="ja-JP" altLang="en-US" sz="2400" b="1" kern="0" dirty="0">
                <a:solidFill>
                  <a:schemeClr val="tx1"/>
                </a:solidFill>
              </a:rPr>
              <a:t>オープンデータをはじめよう</a:t>
            </a:r>
            <a:r>
              <a:rPr lang="en-US" altLang="ja-JP" sz="2400" b="1" kern="0" dirty="0">
                <a:solidFill>
                  <a:schemeClr val="tx1"/>
                </a:solidFill>
              </a:rPr>
              <a:t>〜</a:t>
            </a:r>
            <a:r>
              <a:rPr lang="en-US" altLang="ja-JP" sz="2400" b="1" kern="0" dirty="0" err="1">
                <a:solidFill>
                  <a:schemeClr val="tx1"/>
                </a:solidFill>
              </a:rPr>
              <a:t>簡易手引書</a:t>
            </a:r>
            <a:r>
              <a:rPr lang="en-US" altLang="ja-JP" sz="2400" b="1" kern="0" dirty="0">
                <a:solidFill>
                  <a:schemeClr val="tx1"/>
                </a:solidFill>
              </a:rPr>
              <a:t>〜</a:t>
            </a:r>
            <a:endParaRPr lang="ja-JP" altLang="en-US" sz="2400" b="1" kern="0" dirty="0">
              <a:solidFill>
                <a:schemeClr val="tx1"/>
              </a:solidFill>
            </a:endParaRPr>
          </a:p>
        </p:txBody>
      </p:sp>
    </p:spTree>
    <p:extLst>
      <p:ext uri="{BB962C8B-B14F-4D97-AF65-F5344CB8AC3E}">
        <p14:creationId xmlns:p14="http://schemas.microsoft.com/office/powerpoint/2010/main" val="521137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0"/>
          </p:nvPr>
        </p:nvSpPr>
        <p:spPr/>
        <p:txBody>
          <a:bodyPr/>
          <a:lstStyle/>
          <a:p>
            <a:pPr>
              <a:defRPr/>
            </a:pPr>
            <a:fld id="{4980A700-4276-4BF2-B4B1-304141AFFF1B}" type="slidenum">
              <a:rPr lang="ja-JP" altLang="en-US" smtClean="0"/>
              <a:pPr>
                <a:defRPr/>
              </a:pPr>
              <a:t>3</a:t>
            </a:fld>
            <a:endParaRPr lang="en-US" altLang="ja-JP" dirty="0"/>
          </a:p>
        </p:txBody>
      </p:sp>
      <p:sp>
        <p:nvSpPr>
          <p:cNvPr id="52" name="コンテンツ プレースホルダー 2"/>
          <p:cNvSpPr>
            <a:spLocks noGrp="1"/>
          </p:cNvSpPr>
          <p:nvPr>
            <p:ph idx="1"/>
          </p:nvPr>
        </p:nvSpPr>
        <p:spPr>
          <a:xfrm>
            <a:off x="134934" y="817342"/>
            <a:ext cx="9707565" cy="1151331"/>
          </a:xfrm>
        </p:spPr>
        <p:txBody>
          <a:bodyPr/>
          <a:lstStyle/>
          <a:p>
            <a:pPr>
              <a:spcBef>
                <a:spcPts val="0"/>
              </a:spcBef>
              <a:spcAft>
                <a:spcPts val="200"/>
              </a:spcAft>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次に、推奨データセット基本編を公開する簡単な手順についてご紹介します。</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spcBef>
                <a:spcPts val="0"/>
              </a:spcBef>
              <a:spcAft>
                <a:spcPts val="200"/>
              </a:spcAft>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推奨データセット基本編とは、オープンデータの公開・利活用の促進のため、オープンデータに取り組み始める地方公共団体の参考となるよう、公開することが推奨されるデータセット及びフォーマット標準例をとりまとめたものです。</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pPr>
              <a:spcBef>
                <a:spcPts val="0"/>
              </a:spcBef>
            </a:pPr>
            <a:r>
              <a:rPr lang="ja-JP" altLang="en-US" sz="1600" dirty="0">
                <a:latin typeface="Meiryo UI" panose="020B0604030504040204" pitchFamily="50" charset="-128"/>
                <a:ea typeface="Meiryo UI" panose="020B0604030504040204" pitchFamily="50" charset="-128"/>
                <a:cs typeface="Meiryo UI" panose="020B0604030504040204" pitchFamily="50" charset="-128"/>
              </a:rPr>
              <a:t>公開手順のステップは、「</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保有データを自治体</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Web</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サイトで公開しよう①」</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「オープンデータの公開手順」</a:t>
            </a:r>
            <a:r>
              <a:rPr lang="en-US" altLang="ja-JP" sz="1600" dirty="0" err="1">
                <a:latin typeface="Meiryo UI" panose="020B0604030504040204" pitchFamily="50" charset="-128"/>
                <a:ea typeface="Meiryo UI" panose="020B0604030504040204" pitchFamily="50" charset="-128"/>
                <a:cs typeface="Meiryo UI" panose="020B0604030504040204" pitchFamily="50" charset="-128"/>
              </a:rPr>
              <a:t>と同様です</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8" name="正方形/長方形 57"/>
          <p:cNvSpPr/>
          <p:nvPr/>
        </p:nvSpPr>
        <p:spPr bwMode="auto">
          <a:xfrm>
            <a:off x="204990" y="2177551"/>
            <a:ext cx="9390565" cy="3996000"/>
          </a:xfrm>
          <a:prstGeom prst="rect">
            <a:avLst/>
          </a:prstGeom>
          <a:solidFill>
            <a:schemeClr val="tx1"/>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180000" tIns="288000" rIns="144000" bIns="45720" numCol="1" rtlCol="0" anchor="t" anchorCtr="0" compatLnSpc="1">
            <a:prstTxWarp prst="textNoShape">
              <a:avLst/>
            </a:prstTxWarp>
          </a:bodyPr>
          <a:lstStyle/>
          <a:p>
            <a:pPr marL="252000" indent="-252000" latinLnBrk="1">
              <a:spcAft>
                <a:spcPts val="200"/>
              </a:spcAft>
              <a:buFont typeface="+mj-lt"/>
              <a:buAutoNum type="arabicPeriod"/>
            </a:pPr>
            <a:r>
              <a:rPr kumimoji="0"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まず、推奨データセット</a:t>
            </a:r>
            <a:r>
              <a:rPr lang="ja-JP" altLang="en-US" sz="1400" dirty="0">
                <a:solidFill>
                  <a:schemeClr val="bg2"/>
                </a:solidFill>
                <a:latin typeface="Meiryo UI" panose="020B0604030504040204" pitchFamily="50" charset="-128"/>
                <a:ea typeface="Meiryo UI" panose="020B0604030504040204" pitchFamily="50" charset="-128"/>
                <a:cs typeface="Meiryo UI" panose="020B0604030504040204" pitchFamily="50" charset="-128"/>
              </a:rPr>
              <a:t>基本編</a:t>
            </a:r>
            <a:r>
              <a:rPr kumimoji="0"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の</a:t>
            </a:r>
            <a:r>
              <a:rPr kumimoji="0" lang="en-US" altLang="ja-JP"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14</a:t>
            </a:r>
            <a:r>
              <a:rPr kumimoji="0"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データセットの中から、オープンデータとして公開するデータを決めます。</a:t>
            </a:r>
          </a:p>
          <a:p>
            <a:pPr marL="252000" indent="-252000" latinLnBrk="1">
              <a:spcAft>
                <a:spcPts val="200"/>
              </a:spcAft>
              <a:buFont typeface="+mj-lt"/>
              <a:buAutoNum type="arabicPeriod"/>
            </a:pPr>
            <a:r>
              <a:rPr kumimoji="0" lang="ja-JP" altLang="en-US"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保有するデータをもとに、その情報をフォーマット標準例の各項目に転記します。</a:t>
            </a:r>
            <a:endParaRPr kumimoji="0" lang="en-US" altLang="ja-JP" sz="14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marL="252000" indent="-252000" latinLnBrk="1">
              <a:spcAft>
                <a:spcPts val="200"/>
              </a:spcAft>
              <a:buFont typeface="+mj-lt"/>
              <a:buAutoNum type="arabicPeriod"/>
            </a:pPr>
            <a:r>
              <a:rPr lang="ja-JP" altLang="en-US" sz="1400" kern="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推奨データセットデータ項目定義書に記載のファイル命名規則に基づき、ファイル名を設定の上、</a:t>
            </a:r>
            <a:r>
              <a:rPr lang="en-US" altLang="ja-JP" sz="1400" kern="0" dirty="0" err="1">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CSVとして</a:t>
            </a:r>
            <a:r>
              <a:rPr lang="ja-JP" altLang="en-US" sz="1400" kern="0" dirty="0">
                <a:solidFill>
                  <a:sysClr val="windowText" lastClr="000000"/>
                </a:solidFill>
                <a:latin typeface="Meiryo UI" panose="020B0604030504040204" pitchFamily="50" charset="-128"/>
                <a:ea typeface="Meiryo UI" panose="020B0604030504040204" pitchFamily="50" charset="-128"/>
                <a:cs typeface="Meiryo UI" panose="020B0604030504040204" pitchFamily="50" charset="-128"/>
              </a:rPr>
              <a:t>データを保存します。</a:t>
            </a:r>
          </a:p>
        </p:txBody>
      </p:sp>
      <p:sp>
        <p:nvSpPr>
          <p:cNvPr id="59" name="角丸四角形 58"/>
          <p:cNvSpPr/>
          <p:nvPr/>
        </p:nvSpPr>
        <p:spPr bwMode="auto">
          <a:xfrm>
            <a:off x="282262" y="2033858"/>
            <a:ext cx="4140000" cy="324000"/>
          </a:xfrm>
          <a:prstGeom prst="roundRect">
            <a:avLst/>
          </a:prstGeom>
          <a:solidFill>
            <a:schemeClr val="accent5">
              <a:lumMod val="40000"/>
              <a:lumOff val="60000"/>
            </a:schemeClr>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wrap="none" lIns="144000" tIns="108000" anchor="ctr"/>
          <a:lstStyle/>
          <a:p>
            <a:pPr latinLnBrk="1">
              <a:defRPr/>
            </a:pPr>
            <a:r>
              <a:rPr kumimoji="0" lang="ja-JP" altLang="en-US" sz="16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ステップ</a:t>
            </a:r>
            <a:r>
              <a:rPr kumimoji="0" lang="en-US" altLang="ja-JP" sz="16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①〜</a:t>
            </a:r>
            <a:r>
              <a:rPr kumimoji="0" lang="en-US" altLang="ja-JP" sz="1600" b="1" dirty="0" err="1">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公開するデータの準備</a:t>
            </a:r>
            <a:r>
              <a:rPr kumimoji="0" lang="en-US" altLang="ja-JP" sz="16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endParaRPr kumimoji="0" lang="ja-JP" altLang="en-US" sz="16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コンテンツ プレースホルダー 2"/>
          <p:cNvSpPr txBox="1">
            <a:spLocks/>
          </p:cNvSpPr>
          <p:nvPr/>
        </p:nvSpPr>
        <p:spPr bwMode="auto">
          <a:xfrm>
            <a:off x="560870" y="3220999"/>
            <a:ext cx="2625638" cy="402439"/>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lnSpc>
                <a:spcPct val="80000"/>
              </a:lnSpc>
              <a:spcBef>
                <a:spcPts val="0"/>
              </a:spcBef>
              <a:buNone/>
            </a:pPr>
            <a:r>
              <a:rPr lang="en-US" altLang="ja-JP" sz="1400" b="1" kern="0" dirty="0">
                <a:latin typeface="Meiryo UI" panose="020B0604030504040204" pitchFamily="50" charset="-128"/>
                <a:ea typeface="Meiryo UI" panose="020B0604030504040204" pitchFamily="50" charset="-128"/>
                <a:cs typeface="Meiryo UI" panose="020B0604030504040204" pitchFamily="50" charset="-128"/>
              </a:rPr>
              <a:t>1.推奨データセット</a:t>
            </a:r>
            <a:r>
              <a:rPr lang="ja-JP" altLang="en-US" sz="1400" b="1" kern="0" dirty="0">
                <a:latin typeface="Meiryo UI" panose="020B0604030504040204" pitchFamily="50" charset="-128"/>
                <a:ea typeface="Meiryo UI" panose="020B0604030504040204" pitchFamily="50" charset="-128"/>
                <a:cs typeface="Meiryo UI" panose="020B0604030504040204" pitchFamily="50" charset="-128"/>
              </a:rPr>
              <a:t>基本編</a:t>
            </a:r>
            <a:r>
              <a:rPr lang="en-US" altLang="ja-JP" sz="1400" b="1" kern="0" dirty="0" err="1">
                <a:latin typeface="Meiryo UI" panose="020B0604030504040204" pitchFamily="50" charset="-128"/>
                <a:ea typeface="Meiryo UI" panose="020B0604030504040204" pitchFamily="50" charset="-128"/>
                <a:cs typeface="Meiryo UI" panose="020B0604030504040204" pitchFamily="50" charset="-128"/>
              </a:rPr>
              <a:t>の中から</a:t>
            </a:r>
            <a:endParaRPr lang="en-US" altLang="ja-JP" sz="1400" b="1" kern="0"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80000"/>
              </a:lnSpc>
              <a:spcBef>
                <a:spcPts val="0"/>
              </a:spcBef>
              <a:buNone/>
            </a:pPr>
            <a:r>
              <a:rPr lang="en-US" altLang="ja-JP" sz="1400" b="1" kern="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400" b="1" kern="0" dirty="0" err="1">
                <a:latin typeface="Meiryo UI" panose="020B0604030504040204" pitchFamily="50" charset="-128"/>
                <a:ea typeface="Meiryo UI" panose="020B0604030504040204" pitchFamily="50" charset="-128"/>
                <a:cs typeface="Meiryo UI" panose="020B0604030504040204" pitchFamily="50" charset="-128"/>
              </a:rPr>
              <a:t>公開データを決定</a:t>
            </a:r>
            <a:endParaRPr lang="en-US" altLang="ja-JP" sz="1400" b="1"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メモ 22"/>
          <p:cNvSpPr/>
          <p:nvPr/>
        </p:nvSpPr>
        <p:spPr bwMode="auto">
          <a:xfrm>
            <a:off x="3848722" y="3682848"/>
            <a:ext cx="1574178" cy="612000"/>
          </a:xfrm>
          <a:prstGeom prst="foldedCorner">
            <a:avLst/>
          </a:prstGeom>
          <a:solidFill>
            <a:schemeClr val="tx1"/>
          </a:solidFill>
          <a:ln w="19050" cap="sq" cmpd="sng" algn="ctr">
            <a:solidFill>
              <a:schemeClr val="bg2"/>
            </a:solidFill>
            <a:prstDash val="solid"/>
            <a:round/>
            <a:headEnd type="none" w="sm" len="sm"/>
            <a:tailEnd type="none" w="sm" len="sm"/>
          </a:ln>
          <a:effectLst>
            <a:outerShdw blurRad="50800" dist="38100" dir="2700000" algn="tl" rotWithShape="0">
              <a:prstClr val="black">
                <a:alpha val="40000"/>
              </a:prstClr>
            </a:outerShdw>
          </a:effectLst>
        </p:spPr>
        <p:txBody>
          <a:bodyPr wrap="none" tIns="108000" anchor="t" anchorCtr="0"/>
          <a:lstStyle/>
          <a:p>
            <a:pPr>
              <a:defRPr/>
            </a:pPr>
            <a:r>
              <a:rPr lang="en-US" altLang="ja-JP" sz="1200" b="1" dirty="0" err="1">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AED設置箇所の</a:t>
            </a:r>
            <a:endParaRPr lang="en-US" altLang="ja-JP" sz="12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2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既存の</a:t>
            </a:r>
            <a:r>
              <a:rPr lang="en-US" altLang="ja-JP" sz="1200" b="1" dirty="0" err="1">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情報</a:t>
            </a:r>
            <a:endParaRPr lang="ja-JP" altLang="en-US" sz="12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コンテンツ プレースホルダー 2"/>
          <p:cNvSpPr txBox="1">
            <a:spLocks/>
          </p:cNvSpPr>
          <p:nvPr/>
        </p:nvSpPr>
        <p:spPr bwMode="auto">
          <a:xfrm>
            <a:off x="4384162" y="4389942"/>
            <a:ext cx="1000638" cy="339534"/>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spcBef>
                <a:spcPts val="0"/>
              </a:spcBef>
              <a:buNone/>
            </a:pPr>
            <a:r>
              <a:rPr lang="ja-JP" altLang="en-US" sz="1600" kern="0" dirty="0">
                <a:latin typeface="Meiryo UI" panose="020B0604030504040204" pitchFamily="50" charset="-128"/>
                <a:ea typeface="Meiryo UI" panose="020B0604030504040204" pitchFamily="50" charset="-128"/>
                <a:cs typeface="Meiryo UI" panose="020B0604030504040204" pitchFamily="50" charset="-128"/>
              </a:rPr>
              <a:t>情報を転記</a:t>
            </a:r>
          </a:p>
        </p:txBody>
      </p:sp>
      <p:sp>
        <p:nvSpPr>
          <p:cNvPr id="35" name="メモ 34"/>
          <p:cNvSpPr/>
          <p:nvPr/>
        </p:nvSpPr>
        <p:spPr bwMode="auto">
          <a:xfrm>
            <a:off x="3848722" y="4829939"/>
            <a:ext cx="1574178" cy="612000"/>
          </a:xfrm>
          <a:prstGeom prst="foldedCorner">
            <a:avLst/>
          </a:prstGeom>
          <a:solidFill>
            <a:schemeClr val="tx1"/>
          </a:solidFill>
          <a:ln w="19050" cap="sq" cmpd="sng" algn="ctr">
            <a:solidFill>
              <a:srgbClr val="00B050"/>
            </a:solidFill>
            <a:prstDash val="solid"/>
            <a:round/>
            <a:headEnd type="none" w="sm" len="sm"/>
            <a:tailEnd type="none" w="sm" len="sm"/>
          </a:ln>
          <a:effectLst>
            <a:outerShdw blurRad="50800" dist="38100" dir="2700000" algn="tl" rotWithShape="0">
              <a:prstClr val="black">
                <a:alpha val="40000"/>
              </a:prstClr>
            </a:outerShdw>
          </a:effectLst>
        </p:spPr>
        <p:txBody>
          <a:bodyPr wrap="none" tIns="108000" anchor="t" anchorCtr="0"/>
          <a:lstStyle/>
          <a:p>
            <a:pPr>
              <a:defRPr/>
            </a:pPr>
            <a:r>
              <a:rPr lang="en-US" altLang="ja-JP" sz="1200" b="1" dirty="0" err="1">
                <a:solidFill>
                  <a:srgbClr val="00B050"/>
                </a:solidFill>
                <a:latin typeface="メイリオ" panose="020B0604030504040204" pitchFamily="50" charset="-128"/>
                <a:ea typeface="メイリオ" panose="020B0604030504040204" pitchFamily="50" charset="-128"/>
                <a:cs typeface="メイリオ" panose="020B0604030504040204" pitchFamily="50" charset="-128"/>
              </a:rPr>
              <a:t>AED設置箇所一覧</a:t>
            </a:r>
            <a:endParaRPr lang="en-US" altLang="ja-JP" sz="1200" b="1" dirty="0">
              <a:solidFill>
                <a:srgbClr val="00B050"/>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200" b="1" dirty="0">
                <a:solidFill>
                  <a:srgbClr val="00B050"/>
                </a:solidFill>
                <a:latin typeface="メイリオ" panose="020B0604030504040204" pitchFamily="50" charset="-128"/>
                <a:ea typeface="メイリオ" panose="020B0604030504040204" pitchFamily="50" charset="-128"/>
                <a:cs typeface="メイリオ" panose="020B0604030504040204" pitchFamily="50" charset="-128"/>
              </a:rPr>
              <a:t>フォーマット標準例</a:t>
            </a:r>
          </a:p>
        </p:txBody>
      </p:sp>
      <p:graphicFrame>
        <p:nvGraphicFramePr>
          <p:cNvPr id="30" name="表 29"/>
          <p:cNvGraphicFramePr>
            <a:graphicFrameLocks noGrp="1"/>
          </p:cNvGraphicFramePr>
          <p:nvPr>
            <p:extLst>
              <p:ext uri="{D42A27DB-BD31-4B8C-83A1-F6EECF244321}">
                <p14:modId xmlns:p14="http://schemas.microsoft.com/office/powerpoint/2010/main" val="2888523903"/>
              </p:ext>
            </p:extLst>
          </p:nvPr>
        </p:nvGraphicFramePr>
        <p:xfrm>
          <a:off x="580361" y="3680826"/>
          <a:ext cx="2391439" cy="2219773"/>
        </p:xfrm>
        <a:graphic>
          <a:graphicData uri="http://schemas.openxmlformats.org/drawingml/2006/table">
            <a:tbl>
              <a:tblPr firstRow="1" bandRow="1">
                <a:tableStyleId>{7DF18680-E054-41AD-8BC1-D1AEF772440D}</a:tableStyleId>
              </a:tblPr>
              <a:tblGrid>
                <a:gridCol w="321339">
                  <a:extLst>
                    <a:ext uri="{9D8B030D-6E8A-4147-A177-3AD203B41FA5}">
                      <a16:colId xmlns:a16="http://schemas.microsoft.com/office/drawing/2014/main" val="20000"/>
                    </a:ext>
                  </a:extLst>
                </a:gridCol>
                <a:gridCol w="2070100">
                  <a:extLst>
                    <a:ext uri="{9D8B030D-6E8A-4147-A177-3AD203B41FA5}">
                      <a16:colId xmlns:a16="http://schemas.microsoft.com/office/drawing/2014/main" val="20002"/>
                    </a:ext>
                  </a:extLst>
                </a:gridCol>
              </a:tblGrid>
              <a:tr h="162908">
                <a:tc>
                  <a:txBody>
                    <a:bodyPr/>
                    <a:lstStyle/>
                    <a:p>
                      <a:r>
                        <a:rPr kumimoji="1" lang="en-US" altLang="ja-JP" sz="1000" baseline="0" dirty="0">
                          <a:latin typeface="メイリオ" panose="020B0604030504040204" pitchFamily="50" charset="-128"/>
                          <a:ea typeface="メイリオ" panose="020B0604030504040204" pitchFamily="50" charset="-128"/>
                        </a:rPr>
                        <a:t>No</a:t>
                      </a:r>
                      <a:endParaRPr kumimoji="1" lang="ja-JP" altLang="en-US" sz="1000" baseline="0" dirty="0">
                        <a:latin typeface="メイリオ" panose="020B0604030504040204" pitchFamily="50" charset="-128"/>
                        <a:ea typeface="メイリオ" panose="020B0604030504040204" pitchFamily="50" charset="-128"/>
                        <a:cs typeface="Meiryo UI" panose="020B0604030504040204" pitchFamily="50" charset="-128"/>
                      </a:endParaRPr>
                    </a:p>
                  </a:txBody>
                  <a:tcPr marL="36000" marR="36000" marT="0" marB="0" anchor="ctr"/>
                </a:tc>
                <a:tc>
                  <a:txBody>
                    <a:bodyPr/>
                    <a:lstStyle/>
                    <a:p>
                      <a:r>
                        <a:rPr kumimoji="1" lang="ja-JP" altLang="en-US" sz="1000" baseline="0" dirty="0">
                          <a:latin typeface="メイリオ" panose="020B0604030504040204" pitchFamily="50" charset="-128"/>
                          <a:ea typeface="メイリオ" panose="020B0604030504040204" pitchFamily="50" charset="-128"/>
                        </a:rPr>
                        <a:t>データセット名</a:t>
                      </a:r>
                      <a:endParaRPr kumimoji="1" lang="ja-JP" altLang="en-US" sz="1000" baseline="0" dirty="0">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0" marB="0" anchor="ctr"/>
                </a:tc>
                <a:extLst>
                  <a:ext uri="{0D108BD9-81ED-4DB2-BD59-A6C34878D82A}">
                    <a16:rowId xmlns:a16="http://schemas.microsoft.com/office/drawing/2014/main" val="10000"/>
                  </a:ext>
                </a:extLst>
              </a:tr>
              <a:tr h="160289">
                <a:tc>
                  <a:txBody>
                    <a:bodyPr/>
                    <a:lstStyle/>
                    <a:p>
                      <a:pPr algn="r"/>
                      <a:r>
                        <a:rPr kumimoji="1" lang="en-US" altLang="ja-JP" sz="900" baseline="0" dirty="0">
                          <a:latin typeface="メイリオ" panose="020B0604030504040204" pitchFamily="50" charset="-128"/>
                          <a:ea typeface="メイリオ" panose="020B0604030504040204" pitchFamily="50" charset="-128"/>
                        </a:rPr>
                        <a:t>1</a:t>
                      </a:r>
                      <a:endParaRPr kumimoji="1" lang="ja-JP" altLang="en-US" sz="900" baseline="0" dirty="0">
                        <a:latin typeface="メイリオ" panose="020B0604030504040204" pitchFamily="50" charset="-128"/>
                        <a:ea typeface="メイリオ" panose="020B0604030504040204" pitchFamily="50" charset="-128"/>
                        <a:cs typeface="Meiryo UI" panose="020B0604030504040204" pitchFamily="50" charset="-128"/>
                      </a:endParaRPr>
                    </a:p>
                  </a:txBody>
                  <a:tcPr marL="72000" marR="72000" marT="0" marB="0" anchor="ctr"/>
                </a:tc>
                <a:tc>
                  <a:txBody>
                    <a:bodyPr/>
                    <a:lstStyle/>
                    <a:p>
                      <a:pPr algn="l" rtl="0" fontAlgn="ctr"/>
                      <a:r>
                        <a:rPr kumimoji="1" lang="en-US" altLang="zh-TW" sz="900" u="none" strike="noStrike" kern="1200" baseline="0" dirty="0">
                          <a:solidFill>
                            <a:schemeClr val="dk1"/>
                          </a:solidFill>
                          <a:effectLst/>
                          <a:latin typeface="メイリオ" panose="020B0604030504040204" pitchFamily="50" charset="-128"/>
                          <a:ea typeface="メイリオ" panose="020B0604030504040204" pitchFamily="50" charset="-128"/>
                          <a:cs typeface="+mn-cs"/>
                        </a:rPr>
                        <a:t>AED</a:t>
                      </a:r>
                      <a:r>
                        <a:rPr kumimoji="1" lang="zh-TW" altLang="en-US" sz="900" u="none" strike="noStrike" kern="1200" baseline="0" dirty="0">
                          <a:solidFill>
                            <a:schemeClr val="dk1"/>
                          </a:solidFill>
                          <a:effectLst/>
                          <a:latin typeface="メイリオ" panose="020B0604030504040204" pitchFamily="50" charset="-128"/>
                          <a:ea typeface="メイリオ" panose="020B0604030504040204" pitchFamily="50" charset="-128"/>
                          <a:cs typeface="+mn-cs"/>
                        </a:rPr>
                        <a:t>設置</a:t>
                      </a:r>
                      <a:r>
                        <a:rPr kumimoji="1" lang="ja-JP" altLang="en-US" sz="900" u="none" strike="noStrike" kern="1200" baseline="0" dirty="0">
                          <a:solidFill>
                            <a:schemeClr val="dk1"/>
                          </a:solidFill>
                          <a:effectLst/>
                          <a:latin typeface="メイリオ" panose="020B0604030504040204" pitchFamily="50" charset="-128"/>
                          <a:ea typeface="メイリオ" panose="020B0604030504040204" pitchFamily="50" charset="-128"/>
                          <a:cs typeface="+mn-cs"/>
                        </a:rPr>
                        <a:t>箇所</a:t>
                      </a:r>
                      <a:r>
                        <a:rPr kumimoji="1" lang="zh-TW" altLang="en-US" sz="900" u="none" strike="noStrike" kern="1200" baseline="0" dirty="0">
                          <a:solidFill>
                            <a:schemeClr val="dk1"/>
                          </a:solidFill>
                          <a:effectLst/>
                          <a:latin typeface="メイリオ" panose="020B0604030504040204" pitchFamily="50" charset="-128"/>
                          <a:ea typeface="メイリオ" panose="020B0604030504040204" pitchFamily="50" charset="-128"/>
                          <a:cs typeface="+mn-cs"/>
                        </a:rPr>
                        <a:t>一覧</a:t>
                      </a:r>
                    </a:p>
                  </a:txBody>
                  <a:tcPr marL="72000" marR="72000" marT="0" marB="0" anchor="ctr"/>
                </a:tc>
                <a:extLst>
                  <a:ext uri="{0D108BD9-81ED-4DB2-BD59-A6C34878D82A}">
                    <a16:rowId xmlns:a16="http://schemas.microsoft.com/office/drawing/2014/main" val="10001"/>
                  </a:ext>
                </a:extLst>
              </a:tr>
              <a:tr h="123825">
                <a:tc>
                  <a:txBody>
                    <a:bodyPr/>
                    <a:lstStyle/>
                    <a:p>
                      <a:pPr marL="0" algn="r" defTabSz="672541" rtl="0" eaLnBrk="1" fontAlgn="ctr" latinLnBrk="0" hangingPunct="1"/>
                      <a:r>
                        <a:rPr kumimoji="1" lang="en-US" altLang="ja-JP" sz="900" u="none" strike="noStrike" kern="1200" baseline="0" dirty="0">
                          <a:effectLst/>
                          <a:latin typeface="メイリオ" panose="020B0604030504040204" pitchFamily="50" charset="-128"/>
                          <a:ea typeface="メイリオ" panose="020B0604030504040204" pitchFamily="50" charset="-128"/>
                        </a:rPr>
                        <a:t>2</a:t>
                      </a:r>
                      <a:endParaRPr kumimoji="1" lang="ja-JP" altLang="en-US" sz="900" b="0" i="0" u="none" strike="noStrike" kern="1200" baseline="0" dirty="0">
                        <a:solidFill>
                          <a:srgbClr val="000000"/>
                        </a:solidFill>
                        <a:effectLst/>
                        <a:latin typeface="メイリオ" panose="020B0604030504040204" pitchFamily="50" charset="-128"/>
                        <a:ea typeface="メイリオ" panose="020B0604030504040204" pitchFamily="50" charset="-128"/>
                        <a:cs typeface="+mn-cs"/>
                      </a:endParaRPr>
                    </a:p>
                  </a:txBody>
                  <a:tcPr marL="72000" marR="72000" marT="0" marB="0" anchor="ctr"/>
                </a:tc>
                <a:tc>
                  <a:txBody>
                    <a:bodyPr/>
                    <a:lstStyle/>
                    <a:p>
                      <a:pPr marL="0" algn="l" defTabSz="672541" rtl="0" eaLnBrk="1" fontAlgn="ctr" latinLnBrk="0" hangingPunct="1"/>
                      <a:r>
                        <a:rPr kumimoji="1" lang="ja-JP" altLang="en-US" sz="900" u="none" strike="noStrike" kern="1200" baseline="0" dirty="0">
                          <a:solidFill>
                            <a:schemeClr val="dk1"/>
                          </a:solidFill>
                          <a:effectLst/>
                          <a:latin typeface="メイリオ" panose="020B0604030504040204" pitchFamily="50" charset="-128"/>
                          <a:ea typeface="メイリオ" panose="020B0604030504040204" pitchFamily="50" charset="-128"/>
                          <a:cs typeface="+mn-cs"/>
                        </a:rPr>
                        <a:t>介護サービス事業所一覧</a:t>
                      </a:r>
                    </a:p>
                  </a:txBody>
                  <a:tcPr marL="72000" marR="72000" marT="0" marB="0" anchor="ctr"/>
                </a:tc>
                <a:extLst>
                  <a:ext uri="{0D108BD9-81ED-4DB2-BD59-A6C34878D82A}">
                    <a16:rowId xmlns:a16="http://schemas.microsoft.com/office/drawing/2014/main" val="10002"/>
                  </a:ext>
                </a:extLst>
              </a:tr>
              <a:tr h="146618">
                <a:tc>
                  <a:txBody>
                    <a:bodyPr/>
                    <a:lstStyle/>
                    <a:p>
                      <a:pPr marL="0" algn="r" defTabSz="672541" rtl="0" eaLnBrk="1" fontAlgn="ctr" latinLnBrk="0" hangingPunct="1"/>
                      <a:r>
                        <a:rPr kumimoji="1" lang="en-US" altLang="ja-JP" sz="900" u="none" strike="noStrike" kern="1200" baseline="0" dirty="0">
                          <a:effectLst/>
                          <a:latin typeface="メイリオ" panose="020B0604030504040204" pitchFamily="50" charset="-128"/>
                          <a:ea typeface="メイリオ" panose="020B0604030504040204" pitchFamily="50" charset="-128"/>
                        </a:rPr>
                        <a:t>3</a:t>
                      </a:r>
                      <a:endParaRPr kumimoji="1" lang="ja-JP" altLang="en-US" sz="900" b="0" i="0" u="none" strike="noStrike" kern="1200" baseline="0" dirty="0">
                        <a:solidFill>
                          <a:srgbClr val="000000"/>
                        </a:solidFill>
                        <a:effectLst/>
                        <a:latin typeface="メイリオ" panose="020B0604030504040204" pitchFamily="50" charset="-128"/>
                        <a:ea typeface="メイリオ" panose="020B0604030504040204" pitchFamily="50" charset="-128"/>
                        <a:cs typeface="+mn-cs"/>
                      </a:endParaRPr>
                    </a:p>
                  </a:txBody>
                  <a:tcPr marL="72000" marR="72000" marT="0" marB="0" anchor="ctr"/>
                </a:tc>
                <a:tc>
                  <a:txBody>
                    <a:bodyPr/>
                    <a:lstStyle/>
                    <a:p>
                      <a:pPr marL="0" algn="l" defTabSz="672541" rtl="0" eaLnBrk="1" fontAlgn="ctr" latinLnBrk="0" hangingPunct="1"/>
                      <a:r>
                        <a:rPr kumimoji="1" lang="zh-TW" altLang="en-US" sz="900" u="none" strike="noStrike" kern="1200" baseline="0" dirty="0">
                          <a:solidFill>
                            <a:schemeClr val="dk1"/>
                          </a:solidFill>
                          <a:effectLst/>
                          <a:latin typeface="メイリオ" panose="020B0604030504040204" pitchFamily="50" charset="-128"/>
                          <a:ea typeface="メイリオ" panose="020B0604030504040204" pitchFamily="50" charset="-128"/>
                          <a:cs typeface="+mn-cs"/>
                        </a:rPr>
                        <a:t>医療施設一覧</a:t>
                      </a:r>
                    </a:p>
                  </a:txBody>
                  <a:tcPr marL="72000" marR="72000" marT="0" marB="0" anchor="ctr"/>
                </a:tc>
                <a:extLst>
                  <a:ext uri="{0D108BD9-81ED-4DB2-BD59-A6C34878D82A}">
                    <a16:rowId xmlns:a16="http://schemas.microsoft.com/office/drawing/2014/main" val="10003"/>
                  </a:ext>
                </a:extLst>
              </a:tr>
              <a:tr h="146618">
                <a:tc>
                  <a:txBody>
                    <a:bodyPr/>
                    <a:lstStyle/>
                    <a:p>
                      <a:pPr marL="0" algn="r" defTabSz="672541" rtl="0" eaLnBrk="1" fontAlgn="ctr" latinLnBrk="0" hangingPunct="1"/>
                      <a:r>
                        <a:rPr kumimoji="1" lang="en-US" altLang="ja-JP" sz="900" u="none" strike="noStrike" kern="1200" baseline="0" dirty="0">
                          <a:effectLst/>
                          <a:latin typeface="メイリオ" panose="020B0604030504040204" pitchFamily="50" charset="-128"/>
                          <a:ea typeface="メイリオ" panose="020B0604030504040204" pitchFamily="50" charset="-128"/>
                        </a:rPr>
                        <a:t>4</a:t>
                      </a:r>
                      <a:endParaRPr kumimoji="1" lang="ja-JP" altLang="en-US" sz="900" b="0" i="0" u="none" strike="noStrike" kern="1200" baseline="0" dirty="0">
                        <a:solidFill>
                          <a:srgbClr val="000000"/>
                        </a:solidFill>
                        <a:effectLst/>
                        <a:latin typeface="メイリオ" panose="020B0604030504040204" pitchFamily="50" charset="-128"/>
                        <a:ea typeface="メイリオ" panose="020B0604030504040204" pitchFamily="50" charset="-128"/>
                        <a:cs typeface="+mn-cs"/>
                      </a:endParaRPr>
                    </a:p>
                  </a:txBody>
                  <a:tcPr marL="72000" marR="72000" marT="0" marB="0" anchor="ctr"/>
                </a:tc>
                <a:tc>
                  <a:txBody>
                    <a:bodyPr/>
                    <a:lstStyle/>
                    <a:p>
                      <a:pPr marL="0" algn="l" defTabSz="672541" rtl="0" eaLnBrk="1" fontAlgn="ctr" latinLnBrk="0" hangingPunct="1"/>
                      <a:r>
                        <a:rPr kumimoji="1" lang="ja-JP" altLang="en-US" sz="900" u="none" strike="noStrike" kern="1200" baseline="0" dirty="0">
                          <a:solidFill>
                            <a:schemeClr val="dk1"/>
                          </a:solidFill>
                          <a:effectLst/>
                          <a:latin typeface="メイリオ" panose="020B0604030504040204" pitchFamily="50" charset="-128"/>
                          <a:ea typeface="メイリオ" panose="020B0604030504040204" pitchFamily="50" charset="-128"/>
                          <a:cs typeface="+mn-cs"/>
                        </a:rPr>
                        <a:t>文化財一覧</a:t>
                      </a:r>
                    </a:p>
                  </a:txBody>
                  <a:tcPr marL="72000" marR="72000" marT="0" marB="0" anchor="ctr"/>
                </a:tc>
                <a:extLst>
                  <a:ext uri="{0D108BD9-81ED-4DB2-BD59-A6C34878D82A}">
                    <a16:rowId xmlns:a16="http://schemas.microsoft.com/office/drawing/2014/main" val="10004"/>
                  </a:ext>
                </a:extLst>
              </a:tr>
              <a:tr h="146618">
                <a:tc>
                  <a:txBody>
                    <a:bodyPr/>
                    <a:lstStyle/>
                    <a:p>
                      <a:pPr marL="0" algn="r" defTabSz="672541" rtl="0" eaLnBrk="1" fontAlgn="ctr" latinLnBrk="0" hangingPunct="1"/>
                      <a:r>
                        <a:rPr kumimoji="1" lang="en-US" altLang="ja-JP" sz="900" u="none" strike="noStrike" kern="1200" baseline="0" dirty="0">
                          <a:effectLst/>
                          <a:latin typeface="メイリオ" panose="020B0604030504040204" pitchFamily="50" charset="-128"/>
                          <a:ea typeface="メイリオ" panose="020B0604030504040204" pitchFamily="50" charset="-128"/>
                        </a:rPr>
                        <a:t>5</a:t>
                      </a:r>
                      <a:endParaRPr kumimoji="1" lang="ja-JP" altLang="en-US" sz="900" b="0" i="0" u="none" strike="noStrike" kern="1200" baseline="0" dirty="0">
                        <a:solidFill>
                          <a:srgbClr val="000000"/>
                        </a:solidFill>
                        <a:effectLst/>
                        <a:latin typeface="メイリオ" panose="020B0604030504040204" pitchFamily="50" charset="-128"/>
                        <a:ea typeface="メイリオ" panose="020B0604030504040204" pitchFamily="50" charset="-128"/>
                        <a:cs typeface="+mn-cs"/>
                      </a:endParaRPr>
                    </a:p>
                  </a:txBody>
                  <a:tcPr marL="72000" marR="72000" marT="0" marB="0" anchor="ctr"/>
                </a:tc>
                <a:tc>
                  <a:txBody>
                    <a:bodyPr/>
                    <a:lstStyle/>
                    <a:p>
                      <a:pPr marL="0" algn="l" defTabSz="672541" rtl="0" eaLnBrk="1" fontAlgn="ctr" latinLnBrk="0" hangingPunct="1"/>
                      <a:r>
                        <a:rPr kumimoji="1" lang="ja-JP" altLang="en-US" sz="900" u="none" strike="noStrike" kern="1200" baseline="0" dirty="0">
                          <a:solidFill>
                            <a:schemeClr val="dk1"/>
                          </a:solidFill>
                          <a:effectLst/>
                          <a:latin typeface="メイリオ" panose="020B0604030504040204" pitchFamily="50" charset="-128"/>
                          <a:ea typeface="メイリオ" panose="020B0604030504040204" pitchFamily="50" charset="-128"/>
                          <a:cs typeface="+mn-cs"/>
                        </a:rPr>
                        <a:t>観光</a:t>
                      </a:r>
                      <a:r>
                        <a:rPr kumimoji="1" lang="zh-TW" altLang="en-US" sz="900" u="none" strike="noStrike" kern="1200" baseline="0" dirty="0">
                          <a:solidFill>
                            <a:schemeClr val="dk1"/>
                          </a:solidFill>
                          <a:effectLst/>
                          <a:latin typeface="メイリオ" panose="020B0604030504040204" pitchFamily="50" charset="-128"/>
                          <a:ea typeface="メイリオ" panose="020B0604030504040204" pitchFamily="50" charset="-128"/>
                          <a:cs typeface="+mn-cs"/>
                        </a:rPr>
                        <a:t>施設一覧</a:t>
                      </a:r>
                    </a:p>
                  </a:txBody>
                  <a:tcPr marL="72000" marR="72000" marT="0" marB="0" anchor="ctr"/>
                </a:tc>
                <a:extLst>
                  <a:ext uri="{0D108BD9-81ED-4DB2-BD59-A6C34878D82A}">
                    <a16:rowId xmlns:a16="http://schemas.microsoft.com/office/drawing/2014/main" val="10005"/>
                  </a:ext>
                </a:extLst>
              </a:tr>
              <a:tr h="146618">
                <a:tc>
                  <a:txBody>
                    <a:bodyPr/>
                    <a:lstStyle/>
                    <a:p>
                      <a:pPr marL="0" algn="r" defTabSz="672541" rtl="0" eaLnBrk="1" fontAlgn="ctr" latinLnBrk="0" hangingPunct="1"/>
                      <a:r>
                        <a:rPr kumimoji="1" lang="en-US" altLang="ja-JP" sz="900" u="none" strike="noStrike" kern="1200" baseline="0" dirty="0">
                          <a:effectLst/>
                          <a:latin typeface="メイリオ" panose="020B0604030504040204" pitchFamily="50" charset="-128"/>
                          <a:ea typeface="メイリオ" panose="020B0604030504040204" pitchFamily="50" charset="-128"/>
                        </a:rPr>
                        <a:t>6</a:t>
                      </a:r>
                      <a:endParaRPr kumimoji="1" lang="ja-JP" altLang="en-US" sz="900" b="0" i="0" u="none" strike="noStrike" kern="1200" baseline="0" dirty="0">
                        <a:solidFill>
                          <a:srgbClr val="000000"/>
                        </a:solidFill>
                        <a:effectLst/>
                        <a:latin typeface="メイリオ" panose="020B0604030504040204" pitchFamily="50" charset="-128"/>
                        <a:ea typeface="メイリオ" panose="020B0604030504040204" pitchFamily="50" charset="-128"/>
                        <a:cs typeface="+mn-cs"/>
                      </a:endParaRPr>
                    </a:p>
                  </a:txBody>
                  <a:tcPr marL="72000" marR="72000" marT="0" marB="0" anchor="ctr"/>
                </a:tc>
                <a:tc>
                  <a:txBody>
                    <a:bodyPr/>
                    <a:lstStyle/>
                    <a:p>
                      <a:pPr marL="0" algn="l" defTabSz="672541" rtl="0" eaLnBrk="1" fontAlgn="ctr" latinLnBrk="0" hangingPunct="1"/>
                      <a:r>
                        <a:rPr kumimoji="1" lang="ja-JP" altLang="en-US" sz="900" u="none" strike="noStrike" kern="1200" baseline="0" dirty="0">
                          <a:solidFill>
                            <a:schemeClr val="dk1"/>
                          </a:solidFill>
                          <a:effectLst/>
                          <a:latin typeface="メイリオ" panose="020B0604030504040204" pitchFamily="50" charset="-128"/>
                          <a:ea typeface="メイリオ" panose="020B0604030504040204" pitchFamily="50" charset="-128"/>
                          <a:cs typeface="+mn-cs"/>
                        </a:rPr>
                        <a:t>イベント一覧</a:t>
                      </a:r>
                    </a:p>
                  </a:txBody>
                  <a:tcPr marL="72000" marR="72000" marT="0" marB="0" anchor="ctr"/>
                </a:tc>
                <a:extLst>
                  <a:ext uri="{0D108BD9-81ED-4DB2-BD59-A6C34878D82A}">
                    <a16:rowId xmlns:a16="http://schemas.microsoft.com/office/drawing/2014/main" val="10006"/>
                  </a:ext>
                </a:extLst>
              </a:tr>
              <a:tr h="146618">
                <a:tc>
                  <a:txBody>
                    <a:bodyPr/>
                    <a:lstStyle/>
                    <a:p>
                      <a:pPr marL="0" algn="r" defTabSz="672541" rtl="0" eaLnBrk="1" fontAlgn="ctr" latinLnBrk="0" hangingPunct="1"/>
                      <a:r>
                        <a:rPr kumimoji="1" lang="en-US" altLang="ja-JP" sz="900" u="none" strike="noStrike" kern="1200" baseline="0" dirty="0">
                          <a:effectLst/>
                          <a:latin typeface="メイリオ" panose="020B0604030504040204" pitchFamily="50" charset="-128"/>
                          <a:ea typeface="メイリオ" panose="020B0604030504040204" pitchFamily="50" charset="-128"/>
                        </a:rPr>
                        <a:t>7</a:t>
                      </a:r>
                      <a:endParaRPr kumimoji="1" lang="ja-JP" altLang="en-US" sz="900" b="0" i="0" u="none" strike="noStrike" kern="1200" baseline="0" dirty="0">
                        <a:solidFill>
                          <a:srgbClr val="000000"/>
                        </a:solidFill>
                        <a:effectLst/>
                        <a:latin typeface="メイリオ" panose="020B0604030504040204" pitchFamily="50" charset="-128"/>
                        <a:ea typeface="メイリオ" panose="020B0604030504040204" pitchFamily="50" charset="-128"/>
                        <a:cs typeface="+mn-cs"/>
                      </a:endParaRPr>
                    </a:p>
                  </a:txBody>
                  <a:tcPr marL="72000" marR="72000" marT="0" marB="0" anchor="ctr"/>
                </a:tc>
                <a:tc>
                  <a:txBody>
                    <a:bodyPr/>
                    <a:lstStyle/>
                    <a:p>
                      <a:pPr marL="0" algn="l" defTabSz="672541" rtl="0" eaLnBrk="1" fontAlgn="ctr" latinLnBrk="0" hangingPunct="1"/>
                      <a:r>
                        <a:rPr kumimoji="1" lang="ja-JP" altLang="en-US" sz="900" u="none" strike="noStrike" kern="1200" baseline="0" dirty="0">
                          <a:solidFill>
                            <a:schemeClr val="dk1"/>
                          </a:solidFill>
                          <a:effectLst/>
                          <a:latin typeface="メイリオ" panose="020B0604030504040204" pitchFamily="50" charset="-128"/>
                          <a:ea typeface="メイリオ" panose="020B0604030504040204" pitchFamily="50" charset="-128"/>
                          <a:cs typeface="+mn-cs"/>
                        </a:rPr>
                        <a:t>公衆無線</a:t>
                      </a:r>
                      <a:r>
                        <a:rPr kumimoji="1" lang="en-US" altLang="ja-JP" sz="900" u="none" strike="noStrike" kern="1200" baseline="0" dirty="0">
                          <a:solidFill>
                            <a:schemeClr val="dk1"/>
                          </a:solidFill>
                          <a:effectLst/>
                          <a:latin typeface="メイリオ" panose="020B0604030504040204" pitchFamily="50" charset="-128"/>
                          <a:ea typeface="メイリオ" panose="020B0604030504040204" pitchFamily="50" charset="-128"/>
                          <a:cs typeface="+mn-cs"/>
                        </a:rPr>
                        <a:t>LAN</a:t>
                      </a:r>
                      <a:r>
                        <a:rPr kumimoji="1" lang="ja-JP" altLang="en-US" sz="900" u="none" strike="noStrike" kern="1200" baseline="0" dirty="0">
                          <a:solidFill>
                            <a:schemeClr val="dk1"/>
                          </a:solidFill>
                          <a:effectLst/>
                          <a:latin typeface="メイリオ" panose="020B0604030504040204" pitchFamily="50" charset="-128"/>
                          <a:ea typeface="メイリオ" panose="020B0604030504040204" pitchFamily="50" charset="-128"/>
                          <a:cs typeface="+mn-cs"/>
                        </a:rPr>
                        <a:t>アクセスポイント一覧</a:t>
                      </a:r>
                    </a:p>
                  </a:txBody>
                  <a:tcPr marL="72000" marR="72000" marT="0" marB="0" anchor="ctr"/>
                </a:tc>
                <a:extLst>
                  <a:ext uri="{0D108BD9-81ED-4DB2-BD59-A6C34878D82A}">
                    <a16:rowId xmlns:a16="http://schemas.microsoft.com/office/drawing/2014/main" val="10007"/>
                  </a:ext>
                </a:extLst>
              </a:tr>
              <a:tr h="146618">
                <a:tc>
                  <a:txBody>
                    <a:bodyPr/>
                    <a:lstStyle/>
                    <a:p>
                      <a:pPr marL="0" algn="r" defTabSz="672541" rtl="0" eaLnBrk="1" fontAlgn="ctr" latinLnBrk="0" hangingPunct="1"/>
                      <a:r>
                        <a:rPr kumimoji="1" lang="en-US" altLang="ja-JP" sz="900" u="none" strike="noStrike" kern="1200" baseline="0" dirty="0">
                          <a:effectLst/>
                          <a:latin typeface="メイリオ" panose="020B0604030504040204" pitchFamily="50" charset="-128"/>
                          <a:ea typeface="メイリオ" panose="020B0604030504040204" pitchFamily="50" charset="-128"/>
                        </a:rPr>
                        <a:t>8</a:t>
                      </a:r>
                      <a:endParaRPr kumimoji="1" lang="ja-JP" altLang="en-US" sz="900" b="0" i="0" u="none" strike="noStrike" kern="1200" baseline="0" dirty="0">
                        <a:solidFill>
                          <a:srgbClr val="000000"/>
                        </a:solidFill>
                        <a:effectLst/>
                        <a:latin typeface="メイリオ" panose="020B0604030504040204" pitchFamily="50" charset="-128"/>
                        <a:ea typeface="メイリオ" panose="020B0604030504040204" pitchFamily="50" charset="-128"/>
                        <a:cs typeface="+mn-cs"/>
                      </a:endParaRPr>
                    </a:p>
                  </a:txBody>
                  <a:tcPr marL="72000" marR="72000" marT="0" marB="0" anchor="ctr"/>
                </a:tc>
                <a:tc>
                  <a:txBody>
                    <a:bodyPr/>
                    <a:lstStyle/>
                    <a:p>
                      <a:pPr marL="0" algn="l" defTabSz="672541" rtl="0" eaLnBrk="1" fontAlgn="ctr" latinLnBrk="0" hangingPunct="1"/>
                      <a:r>
                        <a:rPr kumimoji="1" lang="ja-JP" altLang="en-US" sz="900" u="none" strike="noStrike" kern="1200" baseline="0" dirty="0">
                          <a:solidFill>
                            <a:schemeClr val="dk1"/>
                          </a:solidFill>
                          <a:effectLst/>
                          <a:latin typeface="メイリオ" panose="020B0604030504040204" pitchFamily="50" charset="-128"/>
                          <a:ea typeface="メイリオ" panose="020B0604030504040204" pitchFamily="50" charset="-128"/>
                          <a:cs typeface="+mn-cs"/>
                        </a:rPr>
                        <a:t>公衆トイレ一覧</a:t>
                      </a:r>
                    </a:p>
                  </a:txBody>
                  <a:tcPr marL="72000" marR="72000" marT="0" marB="0" anchor="ctr"/>
                </a:tc>
                <a:extLst>
                  <a:ext uri="{0D108BD9-81ED-4DB2-BD59-A6C34878D82A}">
                    <a16:rowId xmlns:a16="http://schemas.microsoft.com/office/drawing/2014/main" val="10008"/>
                  </a:ext>
                </a:extLst>
              </a:tr>
              <a:tr h="146618">
                <a:tc>
                  <a:txBody>
                    <a:bodyPr/>
                    <a:lstStyle/>
                    <a:p>
                      <a:pPr marL="0" algn="r" defTabSz="672541" rtl="0" eaLnBrk="1" fontAlgn="ctr" latinLnBrk="0" hangingPunct="1"/>
                      <a:r>
                        <a:rPr kumimoji="1" lang="en-US" altLang="ja-JP" sz="900" u="none" strike="noStrike" kern="1200" baseline="0" dirty="0">
                          <a:effectLst/>
                          <a:latin typeface="メイリオ" panose="020B0604030504040204" pitchFamily="50" charset="-128"/>
                          <a:ea typeface="メイリオ" panose="020B0604030504040204" pitchFamily="50" charset="-128"/>
                        </a:rPr>
                        <a:t>9</a:t>
                      </a:r>
                      <a:endParaRPr kumimoji="1" lang="ja-JP" altLang="en-US" sz="900" b="0" i="0" u="none" strike="noStrike" kern="1200" baseline="0" dirty="0">
                        <a:solidFill>
                          <a:srgbClr val="000000"/>
                        </a:solidFill>
                        <a:effectLst/>
                        <a:latin typeface="メイリオ" panose="020B0604030504040204" pitchFamily="50" charset="-128"/>
                        <a:ea typeface="メイリオ" panose="020B0604030504040204" pitchFamily="50" charset="-128"/>
                        <a:cs typeface="+mn-cs"/>
                      </a:endParaRPr>
                    </a:p>
                  </a:txBody>
                  <a:tcPr marL="72000" marR="72000" marT="0" marB="0" anchor="ctr"/>
                </a:tc>
                <a:tc>
                  <a:txBody>
                    <a:bodyPr/>
                    <a:lstStyle/>
                    <a:p>
                      <a:pPr marL="0" algn="l" defTabSz="672541" rtl="0" eaLnBrk="1" fontAlgn="ctr" latinLnBrk="0" hangingPunct="1"/>
                      <a:r>
                        <a:rPr kumimoji="1" lang="ja-JP" altLang="en-US" sz="900" u="none" strike="noStrike" kern="1200" baseline="0" dirty="0">
                          <a:effectLst/>
                          <a:latin typeface="メイリオ" panose="020B0604030504040204" pitchFamily="50" charset="-128"/>
                          <a:ea typeface="メイリオ" panose="020B0604030504040204" pitchFamily="50" charset="-128"/>
                        </a:rPr>
                        <a:t>消防</a:t>
                      </a:r>
                      <a:r>
                        <a:rPr kumimoji="1" lang="zh-TW" altLang="en-US" sz="900" u="none" strike="noStrike" kern="1200" baseline="0" dirty="0">
                          <a:effectLst/>
                          <a:latin typeface="メイリオ" panose="020B0604030504040204" pitchFamily="50" charset="-128"/>
                          <a:ea typeface="メイリオ" panose="020B0604030504040204" pitchFamily="50" charset="-128"/>
                        </a:rPr>
                        <a:t>水利施設一覧</a:t>
                      </a:r>
                      <a:endParaRPr kumimoji="1" lang="ja-JP" altLang="en-US" sz="900" b="0" i="0" u="none" strike="noStrike" kern="1200" baseline="0" dirty="0">
                        <a:solidFill>
                          <a:srgbClr val="000000"/>
                        </a:solidFill>
                        <a:effectLst/>
                        <a:latin typeface="メイリオ" panose="020B0604030504040204" pitchFamily="50" charset="-128"/>
                        <a:ea typeface="メイリオ" panose="020B0604030504040204" pitchFamily="50" charset="-128"/>
                        <a:cs typeface="+mn-cs"/>
                      </a:endParaRPr>
                    </a:p>
                  </a:txBody>
                  <a:tcPr marL="72000" marR="72000" marT="0" marB="0" anchor="ctr"/>
                </a:tc>
                <a:extLst>
                  <a:ext uri="{0D108BD9-81ED-4DB2-BD59-A6C34878D82A}">
                    <a16:rowId xmlns:a16="http://schemas.microsoft.com/office/drawing/2014/main" val="10009"/>
                  </a:ext>
                </a:extLst>
              </a:tr>
              <a:tr h="146618">
                <a:tc>
                  <a:txBody>
                    <a:bodyPr/>
                    <a:lstStyle/>
                    <a:p>
                      <a:pPr marL="0" algn="r" defTabSz="672541" rtl="0" eaLnBrk="1" fontAlgn="ctr" latinLnBrk="0" hangingPunct="1"/>
                      <a:r>
                        <a:rPr kumimoji="1" lang="en-US" altLang="ja-JP" sz="900" u="none" strike="noStrike" kern="1200" baseline="0" dirty="0">
                          <a:effectLst/>
                          <a:latin typeface="メイリオ" panose="020B0604030504040204" pitchFamily="50" charset="-128"/>
                          <a:ea typeface="メイリオ" panose="020B0604030504040204" pitchFamily="50" charset="-128"/>
                        </a:rPr>
                        <a:t>10</a:t>
                      </a:r>
                      <a:endParaRPr kumimoji="1" lang="ja-JP" altLang="en-US" sz="900" b="0" i="0" u="none" strike="noStrike" kern="1200" baseline="0" dirty="0">
                        <a:solidFill>
                          <a:srgbClr val="000000"/>
                        </a:solidFill>
                        <a:effectLst/>
                        <a:latin typeface="メイリオ" panose="020B0604030504040204" pitchFamily="50" charset="-128"/>
                        <a:ea typeface="メイリオ" panose="020B0604030504040204" pitchFamily="50" charset="-128"/>
                        <a:cs typeface="+mn-cs"/>
                      </a:endParaRPr>
                    </a:p>
                  </a:txBody>
                  <a:tcPr marL="72000" marR="72000" marT="0" marB="0" anchor="ctr"/>
                </a:tc>
                <a:tc>
                  <a:txBody>
                    <a:bodyPr/>
                    <a:lstStyle/>
                    <a:p>
                      <a:pPr marL="0" algn="l" defTabSz="672541" rtl="0" eaLnBrk="1" fontAlgn="ctr" latinLnBrk="0" hangingPunct="1"/>
                      <a:r>
                        <a:rPr kumimoji="1" lang="ja-JP" altLang="en-US" sz="900" u="none" strike="noStrike" kern="1200" baseline="0" dirty="0">
                          <a:effectLst/>
                          <a:latin typeface="メイリオ" panose="020B0604030504040204" pitchFamily="50" charset="-128"/>
                          <a:ea typeface="メイリオ" panose="020B0604030504040204" pitchFamily="50" charset="-128"/>
                        </a:rPr>
                        <a:t>指定緊急</a:t>
                      </a:r>
                      <a:r>
                        <a:rPr kumimoji="1" lang="zh-TW" altLang="en-US" sz="900" u="none" strike="noStrike" kern="1200" baseline="0" dirty="0">
                          <a:effectLst/>
                          <a:latin typeface="メイリオ" panose="020B0604030504040204" pitchFamily="50" charset="-128"/>
                          <a:ea typeface="メイリオ" panose="020B0604030504040204" pitchFamily="50" charset="-128"/>
                        </a:rPr>
                        <a:t>避難施設一覧</a:t>
                      </a:r>
                      <a:endParaRPr kumimoji="1" lang="ja-JP" altLang="en-US" sz="900" b="0" i="0" u="none" strike="noStrike" kern="1200" baseline="0" dirty="0">
                        <a:solidFill>
                          <a:srgbClr val="000000"/>
                        </a:solidFill>
                        <a:effectLst/>
                        <a:latin typeface="メイリオ" panose="020B0604030504040204" pitchFamily="50" charset="-128"/>
                        <a:ea typeface="メイリオ" panose="020B0604030504040204" pitchFamily="50" charset="-128"/>
                        <a:cs typeface="+mn-cs"/>
                      </a:endParaRPr>
                    </a:p>
                  </a:txBody>
                  <a:tcPr marL="72000" marR="72000" marT="0" marB="0" anchor="ctr"/>
                </a:tc>
                <a:extLst>
                  <a:ext uri="{0D108BD9-81ED-4DB2-BD59-A6C34878D82A}">
                    <a16:rowId xmlns:a16="http://schemas.microsoft.com/office/drawing/2014/main" val="10010"/>
                  </a:ext>
                </a:extLst>
              </a:tr>
              <a:tr h="146618">
                <a:tc>
                  <a:txBody>
                    <a:bodyPr/>
                    <a:lstStyle/>
                    <a:p>
                      <a:pPr marL="0" algn="r" defTabSz="672541" rtl="0" eaLnBrk="1" fontAlgn="ctr" latinLnBrk="0" hangingPunct="1"/>
                      <a:r>
                        <a:rPr kumimoji="1" lang="en-US" altLang="ja-JP" sz="900" u="none" strike="noStrike" kern="1200" baseline="0" dirty="0">
                          <a:effectLst/>
                          <a:latin typeface="メイリオ" panose="020B0604030504040204" pitchFamily="50" charset="-128"/>
                          <a:ea typeface="メイリオ" panose="020B0604030504040204" pitchFamily="50" charset="-128"/>
                        </a:rPr>
                        <a:t>11</a:t>
                      </a:r>
                      <a:endParaRPr kumimoji="1" lang="ja-JP" altLang="en-US" sz="900" b="0" i="0" u="none" strike="noStrike" kern="1200" baseline="0" dirty="0">
                        <a:solidFill>
                          <a:srgbClr val="000000"/>
                        </a:solidFill>
                        <a:effectLst/>
                        <a:latin typeface="メイリオ" panose="020B0604030504040204" pitchFamily="50" charset="-128"/>
                        <a:ea typeface="メイリオ" panose="020B0604030504040204" pitchFamily="50" charset="-128"/>
                        <a:cs typeface="+mn-cs"/>
                      </a:endParaRPr>
                    </a:p>
                  </a:txBody>
                  <a:tcPr marL="72000" marR="72000" marT="0" marB="0" anchor="ctr"/>
                </a:tc>
                <a:tc>
                  <a:txBody>
                    <a:bodyPr/>
                    <a:lstStyle/>
                    <a:p>
                      <a:pPr marL="0" marR="0" indent="0" algn="l" defTabSz="672541" rtl="0" eaLnBrk="1" fontAlgn="ctr" latinLnBrk="0" hangingPunct="1">
                        <a:lnSpc>
                          <a:spcPct val="100000"/>
                        </a:lnSpc>
                        <a:spcBef>
                          <a:spcPts val="0"/>
                        </a:spcBef>
                        <a:spcAft>
                          <a:spcPts val="0"/>
                        </a:spcAft>
                        <a:buClrTx/>
                        <a:buSzTx/>
                        <a:buFontTx/>
                        <a:buNone/>
                        <a:tabLst/>
                        <a:defRPr/>
                      </a:pPr>
                      <a:r>
                        <a:rPr kumimoji="1" lang="ja-JP" altLang="en-US" sz="900" u="none" strike="noStrike" kern="1200" baseline="0" dirty="0">
                          <a:effectLst/>
                          <a:latin typeface="メイリオ" panose="020B0604030504040204" pitchFamily="50" charset="-128"/>
                          <a:ea typeface="メイリオ" panose="020B0604030504040204" pitchFamily="50" charset="-128"/>
                        </a:rPr>
                        <a:t>地域・年齢別人口</a:t>
                      </a:r>
                      <a:endParaRPr kumimoji="1" lang="ja-JP" altLang="en-US" sz="900" b="0" i="0" u="none" strike="noStrike" kern="1200" baseline="0" dirty="0">
                        <a:solidFill>
                          <a:srgbClr val="000000"/>
                        </a:solidFill>
                        <a:effectLst/>
                        <a:latin typeface="メイリオ" panose="020B0604030504040204" pitchFamily="50" charset="-128"/>
                        <a:ea typeface="メイリオ" panose="020B0604030504040204" pitchFamily="50" charset="-128"/>
                        <a:cs typeface="+mn-cs"/>
                      </a:endParaRPr>
                    </a:p>
                  </a:txBody>
                  <a:tcPr marL="72000" marR="72000" marT="0" marB="0" anchor="ctr"/>
                </a:tc>
                <a:extLst>
                  <a:ext uri="{0D108BD9-81ED-4DB2-BD59-A6C34878D82A}">
                    <a16:rowId xmlns:a16="http://schemas.microsoft.com/office/drawing/2014/main" val="10011"/>
                  </a:ext>
                </a:extLst>
              </a:tr>
              <a:tr h="146618">
                <a:tc>
                  <a:txBody>
                    <a:bodyPr/>
                    <a:lstStyle/>
                    <a:p>
                      <a:pPr marL="0" algn="r" defTabSz="672541" rtl="0" eaLnBrk="1" fontAlgn="ctr" latinLnBrk="0" hangingPunct="1"/>
                      <a:r>
                        <a:rPr kumimoji="1" lang="en-US" altLang="ja-JP" sz="900" u="none" strike="noStrike" kern="1200" baseline="0" dirty="0">
                          <a:effectLst/>
                          <a:latin typeface="メイリオ" panose="020B0604030504040204" pitchFamily="50" charset="-128"/>
                          <a:ea typeface="メイリオ" panose="020B0604030504040204" pitchFamily="50" charset="-128"/>
                        </a:rPr>
                        <a:t>12</a:t>
                      </a:r>
                      <a:endParaRPr kumimoji="1" lang="ja-JP" altLang="en-US" sz="900" b="0" i="0" u="none" strike="noStrike" kern="1200" baseline="0" dirty="0">
                        <a:solidFill>
                          <a:srgbClr val="000000"/>
                        </a:solidFill>
                        <a:effectLst/>
                        <a:latin typeface="メイリオ" panose="020B0604030504040204" pitchFamily="50" charset="-128"/>
                        <a:ea typeface="メイリオ" panose="020B0604030504040204" pitchFamily="50" charset="-128"/>
                        <a:cs typeface="+mn-cs"/>
                      </a:endParaRPr>
                    </a:p>
                  </a:txBody>
                  <a:tcPr marL="72000" marR="72000" marT="0" marB="0" anchor="ctr"/>
                </a:tc>
                <a:tc>
                  <a:txBody>
                    <a:bodyPr/>
                    <a:lstStyle/>
                    <a:p>
                      <a:pPr marL="0" marR="0" indent="0" algn="l" defTabSz="672541" rtl="0" eaLnBrk="1" fontAlgn="ctr" latinLnBrk="0" hangingPunct="1">
                        <a:lnSpc>
                          <a:spcPct val="100000"/>
                        </a:lnSpc>
                        <a:spcBef>
                          <a:spcPts val="0"/>
                        </a:spcBef>
                        <a:spcAft>
                          <a:spcPts val="0"/>
                        </a:spcAft>
                        <a:buClrTx/>
                        <a:buSzTx/>
                        <a:buFontTx/>
                        <a:buNone/>
                        <a:tabLst/>
                        <a:defRPr/>
                      </a:pPr>
                      <a:r>
                        <a:rPr kumimoji="1" lang="zh-TW" altLang="en-US" sz="900" u="none" strike="noStrike" kern="1200" baseline="0" dirty="0">
                          <a:effectLst/>
                          <a:latin typeface="メイリオ" panose="020B0604030504040204" pitchFamily="50" charset="-128"/>
                          <a:ea typeface="メイリオ" panose="020B0604030504040204" pitchFamily="50" charset="-128"/>
                        </a:rPr>
                        <a:t>公共施設一覧</a:t>
                      </a:r>
                      <a:endParaRPr kumimoji="1" lang="zh-TW" altLang="en-US" sz="900" b="0" i="0" u="none" strike="noStrike" kern="1200" baseline="0" dirty="0">
                        <a:solidFill>
                          <a:srgbClr val="000000"/>
                        </a:solidFill>
                        <a:effectLst/>
                        <a:latin typeface="メイリオ" panose="020B0604030504040204" pitchFamily="50" charset="-128"/>
                        <a:ea typeface="メイリオ" panose="020B0604030504040204" pitchFamily="50" charset="-128"/>
                        <a:cs typeface="+mn-cs"/>
                      </a:endParaRPr>
                    </a:p>
                  </a:txBody>
                  <a:tcPr marL="72000" marR="72000" marT="0" marB="0" anchor="ctr"/>
                </a:tc>
                <a:extLst>
                  <a:ext uri="{0D108BD9-81ED-4DB2-BD59-A6C34878D82A}">
                    <a16:rowId xmlns:a16="http://schemas.microsoft.com/office/drawing/2014/main" val="10012"/>
                  </a:ext>
                </a:extLst>
              </a:tr>
              <a:tr h="146618">
                <a:tc>
                  <a:txBody>
                    <a:bodyPr/>
                    <a:lstStyle/>
                    <a:p>
                      <a:pPr marL="0" algn="r" defTabSz="672541" rtl="0" eaLnBrk="1" fontAlgn="ctr" latinLnBrk="0" hangingPunct="1"/>
                      <a:r>
                        <a:rPr kumimoji="1" lang="en-US" altLang="ja-JP" sz="900" u="none" strike="noStrike" kern="1200" baseline="0" dirty="0">
                          <a:effectLst/>
                          <a:latin typeface="メイリオ" panose="020B0604030504040204" pitchFamily="50" charset="-128"/>
                          <a:ea typeface="メイリオ" panose="020B0604030504040204" pitchFamily="50" charset="-128"/>
                        </a:rPr>
                        <a:t>13</a:t>
                      </a:r>
                      <a:endParaRPr kumimoji="1" lang="ja-JP" altLang="en-US" sz="900" b="0" i="0" u="none" strike="noStrike" kern="1200" baseline="0" dirty="0">
                        <a:solidFill>
                          <a:srgbClr val="000000"/>
                        </a:solidFill>
                        <a:effectLst/>
                        <a:latin typeface="メイリオ" panose="020B0604030504040204" pitchFamily="50" charset="-128"/>
                        <a:ea typeface="メイリオ" panose="020B0604030504040204" pitchFamily="50" charset="-128"/>
                        <a:cs typeface="+mn-cs"/>
                      </a:endParaRPr>
                    </a:p>
                  </a:txBody>
                  <a:tcPr marL="72000" marR="72000" marT="0" marB="0" anchor="ctr"/>
                </a:tc>
                <a:tc>
                  <a:txBody>
                    <a:bodyPr/>
                    <a:lstStyle/>
                    <a:p>
                      <a:pPr marL="0" marR="0" indent="0" algn="l" defTabSz="672541" rtl="0" eaLnBrk="1" fontAlgn="ctr" latinLnBrk="0" hangingPunct="1">
                        <a:lnSpc>
                          <a:spcPct val="100000"/>
                        </a:lnSpc>
                        <a:spcBef>
                          <a:spcPts val="0"/>
                        </a:spcBef>
                        <a:spcAft>
                          <a:spcPts val="0"/>
                        </a:spcAft>
                        <a:buClrTx/>
                        <a:buSzTx/>
                        <a:buFontTx/>
                        <a:buNone/>
                        <a:tabLst/>
                        <a:defRPr/>
                      </a:pPr>
                      <a:r>
                        <a:rPr kumimoji="1" lang="ja-JP" altLang="en-US" sz="900" u="none" strike="noStrike" kern="1200" baseline="0" dirty="0">
                          <a:effectLst/>
                          <a:latin typeface="メイリオ" panose="020B0604030504040204" pitchFamily="50" charset="-128"/>
                          <a:ea typeface="メイリオ" panose="020B0604030504040204" pitchFamily="50" charset="-128"/>
                        </a:rPr>
                        <a:t>子育て施設一覧</a:t>
                      </a:r>
                      <a:endParaRPr kumimoji="1" lang="ja-JP" altLang="en-US" sz="900" b="0" i="0" u="none" strike="noStrike" kern="1200" baseline="0" dirty="0">
                        <a:solidFill>
                          <a:srgbClr val="000000"/>
                        </a:solidFill>
                        <a:effectLst/>
                        <a:latin typeface="メイリオ" panose="020B0604030504040204" pitchFamily="50" charset="-128"/>
                        <a:ea typeface="メイリオ" panose="020B0604030504040204" pitchFamily="50" charset="-128"/>
                        <a:cs typeface="+mn-cs"/>
                      </a:endParaRPr>
                    </a:p>
                  </a:txBody>
                  <a:tcPr marL="72000" marR="72000" marT="0" marB="0" anchor="ctr"/>
                </a:tc>
                <a:extLst>
                  <a:ext uri="{0D108BD9-81ED-4DB2-BD59-A6C34878D82A}">
                    <a16:rowId xmlns:a16="http://schemas.microsoft.com/office/drawing/2014/main" val="10013"/>
                  </a:ext>
                </a:extLst>
              </a:tr>
              <a:tr h="146618">
                <a:tc>
                  <a:txBody>
                    <a:bodyPr/>
                    <a:lstStyle/>
                    <a:p>
                      <a:pPr marL="0" algn="r" defTabSz="672541" rtl="0" eaLnBrk="1" fontAlgn="ctr" latinLnBrk="0" hangingPunct="1"/>
                      <a:r>
                        <a:rPr kumimoji="1" lang="en-US" altLang="ja-JP" sz="900" u="none" strike="noStrike" kern="1200" baseline="0" dirty="0">
                          <a:effectLst/>
                          <a:latin typeface="メイリオ" panose="020B0604030504040204" pitchFamily="50" charset="-128"/>
                          <a:ea typeface="メイリオ" panose="020B0604030504040204" pitchFamily="50" charset="-128"/>
                        </a:rPr>
                        <a:t>14</a:t>
                      </a:r>
                      <a:endParaRPr kumimoji="1" lang="ja-JP" altLang="en-US" sz="900" b="0" i="0" u="none" strike="noStrike" kern="1200" baseline="0" dirty="0">
                        <a:solidFill>
                          <a:srgbClr val="000000"/>
                        </a:solidFill>
                        <a:effectLst/>
                        <a:latin typeface="メイリオ" panose="020B0604030504040204" pitchFamily="50" charset="-128"/>
                        <a:ea typeface="メイリオ" panose="020B0604030504040204" pitchFamily="50" charset="-128"/>
                        <a:cs typeface="+mn-cs"/>
                      </a:endParaRPr>
                    </a:p>
                  </a:txBody>
                  <a:tcPr marL="72000" marR="72000" marT="0" marB="0" anchor="ctr"/>
                </a:tc>
                <a:tc>
                  <a:txBody>
                    <a:bodyPr/>
                    <a:lstStyle/>
                    <a:p>
                      <a:pPr marL="0" marR="0" indent="0" algn="l" defTabSz="672541" rtl="0" eaLnBrk="1" fontAlgn="ctr" latinLnBrk="0" hangingPunct="1">
                        <a:lnSpc>
                          <a:spcPct val="100000"/>
                        </a:lnSpc>
                        <a:spcBef>
                          <a:spcPts val="0"/>
                        </a:spcBef>
                        <a:spcAft>
                          <a:spcPts val="0"/>
                        </a:spcAft>
                        <a:buClrTx/>
                        <a:buSzTx/>
                        <a:buFontTx/>
                        <a:buNone/>
                        <a:tabLst/>
                        <a:defRPr/>
                      </a:pPr>
                      <a:r>
                        <a:rPr kumimoji="1" lang="ja-JP" altLang="en-US" sz="900" u="none" strike="noStrike" kern="1200" baseline="0" dirty="0">
                          <a:effectLst/>
                          <a:latin typeface="メイリオ" panose="020B0604030504040204" pitchFamily="50" charset="-128"/>
                          <a:ea typeface="メイリオ" panose="020B0604030504040204" pitchFamily="50" charset="-128"/>
                        </a:rPr>
                        <a:t>オープンデータ一覧</a:t>
                      </a:r>
                      <a:endParaRPr kumimoji="1" lang="ja-JP" altLang="en-US" sz="900" b="0" i="0" u="none" strike="noStrike" kern="1200" baseline="0" dirty="0">
                        <a:solidFill>
                          <a:srgbClr val="000000"/>
                        </a:solidFill>
                        <a:effectLst/>
                        <a:latin typeface="メイリオ" panose="020B0604030504040204" pitchFamily="50" charset="-128"/>
                        <a:ea typeface="メイリオ" panose="020B0604030504040204" pitchFamily="50" charset="-128"/>
                        <a:cs typeface="+mn-cs"/>
                      </a:endParaRPr>
                    </a:p>
                  </a:txBody>
                  <a:tcPr marL="72000" marR="72000" marT="0" marB="0" anchor="ctr"/>
                </a:tc>
                <a:extLst>
                  <a:ext uri="{0D108BD9-81ED-4DB2-BD59-A6C34878D82A}">
                    <a16:rowId xmlns:a16="http://schemas.microsoft.com/office/drawing/2014/main" val="10014"/>
                  </a:ext>
                </a:extLst>
              </a:tr>
            </a:tbl>
          </a:graphicData>
        </a:graphic>
      </p:graphicFrame>
      <p:sp>
        <p:nvSpPr>
          <p:cNvPr id="31" name="コンテンツ プレースホルダー 2"/>
          <p:cNvSpPr txBox="1">
            <a:spLocks/>
          </p:cNvSpPr>
          <p:nvPr/>
        </p:nvSpPr>
        <p:spPr bwMode="auto">
          <a:xfrm>
            <a:off x="3775025" y="3220999"/>
            <a:ext cx="2279697" cy="402439"/>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lnSpc>
                <a:spcPct val="80000"/>
              </a:lnSpc>
              <a:spcBef>
                <a:spcPts val="0"/>
              </a:spcBef>
              <a:buNone/>
            </a:pPr>
            <a:r>
              <a:rPr lang="en-US" altLang="ja-JP" sz="1400" b="1" kern="0" dirty="0">
                <a:latin typeface="Meiryo UI" panose="020B0604030504040204" pitchFamily="50" charset="-128"/>
                <a:ea typeface="Meiryo UI" panose="020B0604030504040204" pitchFamily="50" charset="-128"/>
                <a:cs typeface="Meiryo UI" panose="020B0604030504040204" pitchFamily="50" charset="-128"/>
              </a:rPr>
              <a:t>2.</a:t>
            </a:r>
            <a:r>
              <a:rPr lang="ja-JP" altLang="en-US" sz="1400" b="1" kern="0" dirty="0">
                <a:latin typeface="Meiryo UI" panose="020B0604030504040204" pitchFamily="50" charset="-128"/>
                <a:ea typeface="Meiryo UI" panose="020B0604030504040204" pitchFamily="50" charset="-128"/>
                <a:cs typeface="Meiryo UI" panose="020B0604030504040204" pitchFamily="50" charset="-128"/>
              </a:rPr>
              <a:t>フォーマット標準例へ</a:t>
            </a:r>
            <a:endParaRPr lang="en-US" altLang="ja-JP" sz="1400" b="1" kern="0"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80000"/>
              </a:lnSpc>
              <a:spcBef>
                <a:spcPts val="0"/>
              </a:spcBef>
              <a:buNone/>
            </a:pPr>
            <a:r>
              <a:rPr lang="en-US" altLang="ja-JP" sz="1400" b="1" kern="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400" b="1" kern="0" dirty="0">
                <a:latin typeface="Meiryo UI" panose="020B0604030504040204" pitchFamily="50" charset="-128"/>
                <a:ea typeface="Meiryo UI" panose="020B0604030504040204" pitchFamily="50" charset="-128"/>
                <a:cs typeface="Meiryo UI" panose="020B0604030504040204" pitchFamily="50" charset="-128"/>
              </a:rPr>
              <a:t>情報を転記</a:t>
            </a:r>
            <a:endParaRPr lang="en-US" altLang="ja-JP" sz="1400" b="1"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右矢印 4"/>
          <p:cNvSpPr/>
          <p:nvPr/>
        </p:nvSpPr>
        <p:spPr bwMode="auto">
          <a:xfrm>
            <a:off x="2654300" y="3785280"/>
            <a:ext cx="1069925" cy="206379"/>
          </a:xfrm>
          <a:prstGeom prst="rightArrow">
            <a:avLst/>
          </a:prstGeom>
          <a:solidFill>
            <a:schemeClr val="bg1">
              <a:lumMod val="60000"/>
              <a:lumOff val="40000"/>
            </a:schemeClr>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右矢印 31"/>
          <p:cNvSpPr/>
          <p:nvPr/>
        </p:nvSpPr>
        <p:spPr bwMode="auto">
          <a:xfrm rot="5400000">
            <a:off x="4019824" y="4471625"/>
            <a:ext cx="360000" cy="206379"/>
          </a:xfrm>
          <a:prstGeom prst="rightArrow">
            <a:avLst/>
          </a:prstGeom>
          <a:solidFill>
            <a:schemeClr val="bg1">
              <a:lumMod val="60000"/>
              <a:lumOff val="40000"/>
            </a:schemeClr>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コンテンツ プレースホルダー 2"/>
          <p:cNvSpPr txBox="1">
            <a:spLocks/>
          </p:cNvSpPr>
          <p:nvPr/>
        </p:nvSpPr>
        <p:spPr bwMode="auto">
          <a:xfrm>
            <a:off x="3828094" y="5490599"/>
            <a:ext cx="1950406" cy="486431"/>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spcBef>
                <a:spcPts val="0"/>
              </a:spcBef>
              <a:buNone/>
            </a:pPr>
            <a:r>
              <a:rPr lang="en-US" altLang="ja-JP" sz="1200" kern="0" dirty="0">
                <a:latin typeface="Meiryo UI" panose="020B0604030504040204" pitchFamily="50" charset="-128"/>
                <a:ea typeface="Meiryo UI" panose="020B0604030504040204" pitchFamily="50" charset="-128"/>
                <a:cs typeface="Meiryo UI" panose="020B0604030504040204" pitchFamily="50" charset="-128"/>
              </a:rPr>
              <a:t>※</a:t>
            </a:r>
            <a:r>
              <a:rPr lang="en-US" altLang="ja-JP" sz="1200" kern="0" dirty="0" err="1">
                <a:latin typeface="Meiryo UI" panose="020B0604030504040204" pitchFamily="50" charset="-128"/>
                <a:ea typeface="Meiryo UI" panose="020B0604030504040204" pitchFamily="50" charset="-128"/>
                <a:cs typeface="Meiryo UI" panose="020B0604030504040204" pitchFamily="50" charset="-128"/>
              </a:rPr>
              <a:t>必須項目以外の項目は</a:t>
            </a:r>
            <a:endParaRPr lang="en-US" altLang="ja-JP" sz="1200" kern="0" dirty="0">
              <a:latin typeface="Meiryo UI" panose="020B0604030504040204" pitchFamily="50" charset="-128"/>
              <a:ea typeface="Meiryo UI" panose="020B0604030504040204" pitchFamily="50" charset="-128"/>
              <a:cs typeface="Meiryo UI" panose="020B0604030504040204" pitchFamily="50" charset="-128"/>
            </a:endParaRPr>
          </a:p>
          <a:p>
            <a:pPr marL="0" indent="0">
              <a:spcBef>
                <a:spcPts val="0"/>
              </a:spcBef>
              <a:buNone/>
            </a:pPr>
            <a:r>
              <a:rPr lang="en-US" altLang="ja-JP" sz="1200" kern="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kern="0" dirty="0" err="1">
                <a:latin typeface="Meiryo UI" panose="020B0604030504040204" pitchFamily="50" charset="-128"/>
                <a:ea typeface="Meiryo UI" panose="020B0604030504040204" pitchFamily="50" charset="-128"/>
                <a:cs typeface="Meiryo UI" panose="020B0604030504040204" pitchFamily="50" charset="-128"/>
              </a:rPr>
              <a:t>任意入力です</a:t>
            </a:r>
            <a:r>
              <a:rPr lang="en-US" altLang="ja-JP" sz="1200" kern="0" dirty="0">
                <a:latin typeface="Meiryo UI" panose="020B0604030504040204" pitchFamily="50" charset="-128"/>
                <a:ea typeface="Meiryo UI" panose="020B0604030504040204" pitchFamily="50" charset="-128"/>
                <a:cs typeface="Meiryo UI" panose="020B0604030504040204" pitchFamily="50" charset="-128"/>
              </a:rPr>
              <a:t>。</a:t>
            </a:r>
          </a:p>
        </p:txBody>
      </p:sp>
      <p:sp>
        <p:nvSpPr>
          <p:cNvPr id="37" name="コンテンツ プレースホルダー 2"/>
          <p:cNvSpPr txBox="1">
            <a:spLocks/>
          </p:cNvSpPr>
          <p:nvPr/>
        </p:nvSpPr>
        <p:spPr bwMode="auto">
          <a:xfrm>
            <a:off x="6643239" y="3220999"/>
            <a:ext cx="2279697" cy="402439"/>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lnSpc>
                <a:spcPct val="80000"/>
              </a:lnSpc>
              <a:spcBef>
                <a:spcPts val="0"/>
              </a:spcBef>
              <a:buNone/>
            </a:pPr>
            <a:r>
              <a:rPr lang="en-US" altLang="ja-JP" sz="1400" b="1" kern="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400" b="1" kern="0" dirty="0">
                <a:latin typeface="Meiryo UI" panose="020B0604030504040204" pitchFamily="50" charset="-128"/>
                <a:ea typeface="Meiryo UI" panose="020B0604030504040204" pitchFamily="50" charset="-128"/>
                <a:cs typeface="Meiryo UI" panose="020B0604030504040204" pitchFamily="50" charset="-128"/>
              </a:rPr>
              <a:t>ファイル命名規則に基づき、</a:t>
            </a:r>
            <a:endParaRPr lang="en-US" altLang="ja-JP" sz="1400" b="1" kern="0" dirty="0">
              <a:latin typeface="Meiryo UI" panose="020B0604030504040204" pitchFamily="50" charset="-128"/>
              <a:ea typeface="Meiryo UI" panose="020B0604030504040204" pitchFamily="50" charset="-128"/>
              <a:cs typeface="Meiryo UI" panose="020B0604030504040204" pitchFamily="50" charset="-128"/>
            </a:endParaRPr>
          </a:p>
          <a:p>
            <a:pPr marL="0" indent="0">
              <a:lnSpc>
                <a:spcPct val="80000"/>
              </a:lnSpc>
              <a:spcBef>
                <a:spcPts val="0"/>
              </a:spcBef>
              <a:buNone/>
            </a:pPr>
            <a:r>
              <a:rPr lang="en-US" altLang="ja-JP" sz="1400" b="1" kern="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400" b="1" kern="0" dirty="0" err="1">
                <a:latin typeface="Meiryo UI" panose="020B0604030504040204" pitchFamily="50" charset="-128"/>
                <a:ea typeface="Meiryo UI" panose="020B0604030504040204" pitchFamily="50" charset="-128"/>
                <a:cs typeface="Meiryo UI" panose="020B0604030504040204" pitchFamily="50" charset="-128"/>
              </a:rPr>
              <a:t>CSVとしてファイルを保存</a:t>
            </a:r>
            <a:endParaRPr lang="en-US" altLang="ja-JP" sz="1400" b="1"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メモ 37"/>
          <p:cNvSpPr/>
          <p:nvPr/>
        </p:nvSpPr>
        <p:spPr bwMode="auto">
          <a:xfrm rot="16200000">
            <a:off x="6679819" y="5233289"/>
            <a:ext cx="583123" cy="438973"/>
          </a:xfrm>
          <a:prstGeom prst="foldedCorner">
            <a:avLst>
              <a:gd name="adj" fmla="val 22201"/>
            </a:avLst>
          </a:prstGeom>
          <a:solidFill>
            <a:schemeClr val="tx1"/>
          </a:solidFill>
          <a:ln w="12700" cap="sq" cmpd="sng" algn="ctr">
            <a:solidFill>
              <a:schemeClr val="bg2"/>
            </a:solidFill>
            <a:prstDash val="solid"/>
            <a:round/>
            <a:headEnd type="none" w="sm" len="sm"/>
            <a:tailEnd type="none" w="sm" len="sm"/>
          </a:ln>
          <a:effectLst>
            <a:outerShdw blurRad="50800" dist="38100" dir="2700000" algn="tl" rotWithShape="0">
              <a:prstClr val="black">
                <a:alpha val="40000"/>
              </a:prstClr>
            </a:outerShdw>
          </a:effectLst>
        </p:spPr>
        <p:txBody>
          <a:bodyPr wrap="none" tIns="108000" anchor="t" anchorCtr="0"/>
          <a:lstStyle/>
          <a:p>
            <a:pPr>
              <a:lnSpc>
                <a:spcPct val="80000"/>
              </a:lnSpc>
              <a:defRPr/>
            </a:pPr>
            <a:endParaRPr lang="en-US" altLang="ja-JP" sz="1050" b="1" dirty="0">
              <a:solidFill>
                <a:srgbClr val="00B05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9" name="正方形/長方形 38"/>
          <p:cNvSpPr/>
          <p:nvPr/>
        </p:nvSpPr>
        <p:spPr bwMode="auto">
          <a:xfrm>
            <a:off x="6651028" y="5335935"/>
            <a:ext cx="664171" cy="288000"/>
          </a:xfrm>
          <a:prstGeom prst="rect">
            <a:avLst/>
          </a:prstGeom>
          <a:solidFill>
            <a:srgbClr val="00B050"/>
          </a:solidFill>
          <a:ln w="12700" cap="sq" cmpd="sng" algn="ctr">
            <a:solidFill>
              <a:srgbClr val="00B050"/>
            </a:solidFill>
            <a:prstDash val="solid"/>
            <a:round/>
            <a:headEnd type="none" w="sm" len="sm"/>
            <a:tailEnd type="none" w="sm" len="sm"/>
          </a:ln>
          <a:effectLst/>
        </p:spPr>
        <p:txBody>
          <a:bodyPr vert="horz" wrap="none" lIns="91440" tIns="7200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600" b="1"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rPr>
              <a:t>CSV</a:t>
            </a:r>
            <a:endParaRPr kumimoji="0" lang="ja-JP" altLang="en-US" sz="1600" b="1"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0" name="コンテンツ プレースホルダー 2"/>
          <p:cNvSpPr txBox="1">
            <a:spLocks/>
          </p:cNvSpPr>
          <p:nvPr/>
        </p:nvSpPr>
        <p:spPr bwMode="auto">
          <a:xfrm>
            <a:off x="7379911" y="5315986"/>
            <a:ext cx="2052000" cy="295249"/>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spcBef>
                <a:spcPts val="0"/>
              </a:spcBef>
              <a:buNone/>
            </a:pPr>
            <a:r>
              <a:rPr lang="en-US" altLang="ja-JP" sz="1600" b="1" kern="0" dirty="0">
                <a:latin typeface="Meiryo UI" panose="020B0604030504040204" pitchFamily="50" charset="-128"/>
                <a:ea typeface="Meiryo UI" panose="020B0604030504040204" pitchFamily="50" charset="-128"/>
                <a:cs typeface="Meiryo UI" panose="020B0604030504040204" pitchFamily="50" charset="-128"/>
              </a:rPr>
              <a:t>011002_aed.csv</a:t>
            </a:r>
          </a:p>
        </p:txBody>
      </p:sp>
      <p:sp>
        <p:nvSpPr>
          <p:cNvPr id="41" name="メモ 40"/>
          <p:cNvSpPr/>
          <p:nvPr/>
        </p:nvSpPr>
        <p:spPr bwMode="auto">
          <a:xfrm>
            <a:off x="6701094" y="3682847"/>
            <a:ext cx="2365538" cy="804123"/>
          </a:xfrm>
          <a:prstGeom prst="foldedCorner">
            <a:avLst/>
          </a:prstGeom>
          <a:solidFill>
            <a:schemeClr val="tx1"/>
          </a:solidFill>
          <a:ln w="19050" cap="sq" cmpd="sng" algn="ctr">
            <a:solidFill>
              <a:schemeClr val="bg2"/>
            </a:solidFill>
            <a:prstDash val="solid"/>
            <a:round/>
            <a:headEnd type="none" w="sm" len="sm"/>
            <a:tailEnd type="none" w="sm" len="sm"/>
          </a:ln>
          <a:effectLst>
            <a:outerShdw blurRad="50800" dist="38100" dir="2700000" algn="tl" rotWithShape="0">
              <a:prstClr val="black">
                <a:alpha val="40000"/>
              </a:prstClr>
            </a:outerShdw>
          </a:effectLst>
        </p:spPr>
        <p:txBody>
          <a:bodyPr wrap="none" tIns="108000" anchor="t" anchorCtr="0"/>
          <a:lstStyle/>
          <a:p>
            <a:pPr>
              <a:defRPr/>
            </a:pPr>
            <a:r>
              <a:rPr lang="ja-JP" altLang="en-US" sz="12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推奨データセット</a:t>
            </a:r>
            <a:endParaRPr lang="en-US" altLang="ja-JP" sz="12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a:spcAft>
                <a:spcPts val="300"/>
              </a:spcAft>
              <a:defRPr/>
            </a:pPr>
            <a:r>
              <a:rPr lang="en-US" altLang="ja-JP" sz="12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データ項目定義書</a:t>
            </a:r>
            <a:endParaRPr lang="en-US" altLang="ja-JP" sz="12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2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「ファイル名命名規則」シート</a:t>
            </a:r>
            <a:endParaRPr lang="en-US" altLang="ja-JP" sz="12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2" name="コンテンツ プレースホルダー 2"/>
          <p:cNvSpPr txBox="1">
            <a:spLocks/>
          </p:cNvSpPr>
          <p:nvPr/>
        </p:nvSpPr>
        <p:spPr bwMode="auto">
          <a:xfrm>
            <a:off x="6742444" y="4599046"/>
            <a:ext cx="2193192" cy="304539"/>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spcBef>
                <a:spcPts val="0"/>
              </a:spcBef>
              <a:buNone/>
            </a:pPr>
            <a:r>
              <a:rPr lang="en-US" altLang="ja-JP" sz="1200" kern="0" dirty="0" err="1">
                <a:latin typeface="Meiryo UI" panose="020B0604030504040204" pitchFamily="50" charset="-128"/>
                <a:ea typeface="Meiryo UI" panose="020B0604030504040204" pitchFamily="50" charset="-128"/>
                <a:cs typeface="Meiryo UI" panose="020B0604030504040204" pitchFamily="50" charset="-128"/>
              </a:rPr>
              <a:t>ファイルの命名規則を確認します</a:t>
            </a:r>
            <a:endParaRPr lang="en-US" altLang="ja-JP" sz="1200"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右矢印 42"/>
          <p:cNvSpPr/>
          <p:nvPr/>
        </p:nvSpPr>
        <p:spPr bwMode="auto">
          <a:xfrm rot="955743">
            <a:off x="5583397" y="5191410"/>
            <a:ext cx="1008000" cy="206379"/>
          </a:xfrm>
          <a:prstGeom prst="rightArrow">
            <a:avLst/>
          </a:prstGeom>
          <a:solidFill>
            <a:schemeClr val="bg1">
              <a:lumMod val="60000"/>
              <a:lumOff val="40000"/>
            </a:schemeClr>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4" name="コンテンツ プレースホルダー 2"/>
          <p:cNvSpPr txBox="1">
            <a:spLocks/>
          </p:cNvSpPr>
          <p:nvPr/>
        </p:nvSpPr>
        <p:spPr bwMode="auto">
          <a:xfrm>
            <a:off x="198435" y="6256889"/>
            <a:ext cx="9147175" cy="373505"/>
          </a:xfrm>
          <a:prstGeom prst="rect">
            <a:avLst/>
          </a:prstGeom>
          <a:noFill/>
          <a:ln w="9525">
            <a:noFill/>
            <a:miter lim="800000"/>
            <a:headEnd/>
            <a:tailEnd/>
          </a:ln>
        </p:spPr>
        <p:txBody>
          <a:bodyPr vert="horz" wrap="square" lIns="0" tIns="33622" rIns="0" bIns="33622" numCol="1" anchor="t" anchorCtr="0" compatLnSpc="1">
            <a:prstTxWarp prst="textNoShape">
              <a:avLst/>
            </a:prstTxWarp>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spcBef>
                <a:spcPts val="0"/>
              </a:spcBef>
            </a:pPr>
            <a:r>
              <a:rPr lang="ja-JP" altLang="en-US" sz="1600" kern="0" dirty="0">
                <a:latin typeface="Meiryo UI" panose="020B0604030504040204" pitchFamily="50" charset="-128"/>
                <a:ea typeface="Meiryo UI" panose="020B0604030504040204" pitchFamily="50" charset="-128"/>
                <a:cs typeface="Meiryo UI" panose="020B0604030504040204" pitchFamily="50" charset="-128"/>
              </a:rPr>
              <a:t>その後のステップ</a:t>
            </a:r>
            <a:r>
              <a:rPr lang="en-US" altLang="ja-JP" sz="1600" kern="0" dirty="0">
                <a:latin typeface="Meiryo UI" panose="020B0604030504040204" pitchFamily="50" charset="-128"/>
                <a:ea typeface="Meiryo UI" panose="020B0604030504040204" pitchFamily="50" charset="-128"/>
                <a:cs typeface="Meiryo UI" panose="020B0604030504040204" pitchFamily="50" charset="-128"/>
              </a:rPr>
              <a:t>②・</a:t>
            </a:r>
            <a:r>
              <a:rPr lang="en-US" altLang="ja-JP" sz="1600" kern="0" dirty="0" err="1">
                <a:latin typeface="Meiryo UI" panose="020B0604030504040204" pitchFamily="50" charset="-128"/>
                <a:ea typeface="Meiryo UI" panose="020B0604030504040204" pitchFamily="50" charset="-128"/>
                <a:cs typeface="Meiryo UI" panose="020B0604030504040204" pitchFamily="50" charset="-128"/>
              </a:rPr>
              <a:t>ステップ③は</a:t>
            </a:r>
            <a:r>
              <a:rPr lang="ja-JP" altLang="en-US" sz="1600" kern="0" dirty="0" err="1">
                <a:latin typeface="Meiryo UI" panose="020B0604030504040204" pitchFamily="50" charset="-128"/>
                <a:ea typeface="Meiryo UI" panose="020B0604030504040204" pitchFamily="50" charset="-128"/>
                <a:cs typeface="Meiryo UI" panose="020B0604030504040204" pitchFamily="50" charset="-128"/>
              </a:rPr>
              <a:t>、</a:t>
            </a:r>
            <a:r>
              <a:rPr lang="ja-JP" altLang="en-US" sz="1600" kern="0" dirty="0">
                <a:latin typeface="Meiryo UI" panose="020B0604030504040204" pitchFamily="50" charset="-128"/>
                <a:ea typeface="Meiryo UI" panose="020B0604030504040204" pitchFamily="50" charset="-128"/>
                <a:cs typeface="Meiryo UI" panose="020B0604030504040204" pitchFamily="50" charset="-128"/>
              </a:rPr>
              <a:t>「</a:t>
            </a:r>
            <a:r>
              <a:rPr lang="en-US" altLang="ja-JP" sz="1600" kern="0" dirty="0">
                <a:latin typeface="Meiryo UI" panose="020B0604030504040204" pitchFamily="50" charset="-128"/>
                <a:ea typeface="Meiryo UI" panose="020B0604030504040204" pitchFamily="50" charset="-128"/>
                <a:cs typeface="Meiryo UI" panose="020B0604030504040204" pitchFamily="50" charset="-128"/>
              </a:rPr>
              <a:t>1.</a:t>
            </a:r>
            <a:r>
              <a:rPr lang="ja-JP" altLang="en-US" sz="1600" kern="0" dirty="0">
                <a:latin typeface="Meiryo UI" panose="020B0604030504040204" pitchFamily="50" charset="-128"/>
                <a:ea typeface="Meiryo UI" panose="020B0604030504040204" pitchFamily="50" charset="-128"/>
                <a:cs typeface="Meiryo UI" panose="020B0604030504040204" pitchFamily="50" charset="-128"/>
              </a:rPr>
              <a:t>保有データを自治体</a:t>
            </a:r>
            <a:r>
              <a:rPr lang="en-US" altLang="ja-JP" sz="1600" kern="0" dirty="0">
                <a:latin typeface="Meiryo UI" panose="020B0604030504040204" pitchFamily="50" charset="-128"/>
                <a:ea typeface="Meiryo UI" panose="020B0604030504040204" pitchFamily="50" charset="-128"/>
                <a:cs typeface="Meiryo UI" panose="020B0604030504040204" pitchFamily="50" charset="-128"/>
              </a:rPr>
              <a:t>Web</a:t>
            </a:r>
            <a:r>
              <a:rPr lang="ja-JP" altLang="en-US" sz="1600" kern="0" dirty="0">
                <a:latin typeface="Meiryo UI" panose="020B0604030504040204" pitchFamily="50" charset="-128"/>
                <a:ea typeface="Meiryo UI" panose="020B0604030504040204" pitchFamily="50" charset="-128"/>
                <a:cs typeface="Meiryo UI" panose="020B0604030504040204" pitchFamily="50" charset="-128"/>
              </a:rPr>
              <a:t>サイトで公開しよう②」</a:t>
            </a:r>
            <a:r>
              <a:rPr lang="en-US" altLang="ja-JP" sz="1600" kern="0" dirty="0" err="1">
                <a:latin typeface="Meiryo UI" panose="020B0604030504040204" pitchFamily="50" charset="-128"/>
                <a:ea typeface="Meiryo UI" panose="020B0604030504040204" pitchFamily="50" charset="-128"/>
                <a:cs typeface="Meiryo UI" panose="020B0604030504040204" pitchFamily="50" charset="-128"/>
              </a:rPr>
              <a:t>と同様です</a:t>
            </a:r>
            <a:r>
              <a:rPr lang="en-US" altLang="ja-JP" sz="1600" kern="0" dirty="0">
                <a:latin typeface="Meiryo UI" panose="020B0604030504040204" pitchFamily="50" charset="-128"/>
                <a:ea typeface="Meiryo UI" panose="020B0604030504040204" pitchFamily="50" charset="-128"/>
                <a:cs typeface="Meiryo UI" panose="020B0604030504040204" pitchFamily="50" charset="-128"/>
              </a:rPr>
              <a:t>。</a:t>
            </a:r>
            <a:endParaRPr lang="ja-JP" altLang="en-US" sz="1600"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タイトル 2"/>
          <p:cNvSpPr>
            <a:spLocks noGrp="1"/>
          </p:cNvSpPr>
          <p:nvPr>
            <p:ph type="title"/>
          </p:nvPr>
        </p:nvSpPr>
        <p:spPr>
          <a:xfrm>
            <a:off x="180518" y="399144"/>
            <a:ext cx="9134475" cy="435429"/>
          </a:xfrm>
        </p:spPr>
        <p:txBody>
          <a:bodyPr/>
          <a:lstStyle/>
          <a:p>
            <a:r>
              <a:rPr lang="en-US" altLang="ja-JP" sz="2000" dirty="0"/>
              <a:t>2.</a:t>
            </a:r>
            <a:r>
              <a:rPr lang="ja-JP" altLang="en-US" sz="2000" dirty="0"/>
              <a:t>推奨データセット基本編を自治体</a:t>
            </a:r>
            <a:r>
              <a:rPr lang="en-US" altLang="ja-JP" sz="2000" dirty="0" err="1"/>
              <a:t>Webサイトで公開しよう</a:t>
            </a:r>
            <a:endParaRPr kumimoji="1" lang="ja-JP" altLang="en-US" sz="2000" dirty="0"/>
          </a:p>
        </p:txBody>
      </p:sp>
      <p:sp>
        <p:nvSpPr>
          <p:cNvPr id="27" name="タイトル 2"/>
          <p:cNvSpPr txBox="1">
            <a:spLocks/>
          </p:cNvSpPr>
          <p:nvPr/>
        </p:nvSpPr>
        <p:spPr bwMode="auto">
          <a:xfrm>
            <a:off x="60770" y="27845"/>
            <a:ext cx="6355286" cy="394258"/>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lvl1pPr algn="l" defTabSz="971550" rtl="0" eaLnBrk="1" fontAlgn="base" hangingPunct="1">
              <a:spcBef>
                <a:spcPct val="0"/>
              </a:spcBef>
              <a:spcAft>
                <a:spcPct val="0"/>
              </a:spcAft>
              <a:defRPr kumimoji="1" sz="2600">
                <a:solidFill>
                  <a:schemeClr val="bg2"/>
                </a:solidFill>
                <a:latin typeface="メイリオ" panose="020B0604030504040204" pitchFamily="50" charset="-128"/>
                <a:ea typeface="メイリオ" panose="020B0604030504040204" pitchFamily="50" charset="-128"/>
                <a:cs typeface="メイリオ" panose="020B0604030504040204" pitchFamily="50" charset="-128"/>
              </a:defRPr>
            </a:lvl1pPr>
            <a:lvl2pPr algn="l" defTabSz="971550" rtl="0" eaLnBrk="1" fontAlgn="base" hangingPunct="1">
              <a:spcBef>
                <a:spcPct val="0"/>
              </a:spcBef>
              <a:spcAft>
                <a:spcPct val="0"/>
              </a:spcAft>
              <a:defRPr kumimoji="1" sz="2600">
                <a:solidFill>
                  <a:srgbClr val="404040"/>
                </a:solidFill>
                <a:latin typeface="メイリオ" pitchFamily="50" charset="-128"/>
                <a:ea typeface="メイリオ" pitchFamily="50" charset="-128"/>
                <a:cs typeface="メイリオ" pitchFamily="50" charset="-128"/>
              </a:defRPr>
            </a:lvl2pPr>
            <a:lvl3pPr algn="l" defTabSz="971550" rtl="0" eaLnBrk="1" fontAlgn="base" hangingPunct="1">
              <a:spcBef>
                <a:spcPct val="0"/>
              </a:spcBef>
              <a:spcAft>
                <a:spcPct val="0"/>
              </a:spcAft>
              <a:defRPr kumimoji="1" sz="2600">
                <a:solidFill>
                  <a:srgbClr val="404040"/>
                </a:solidFill>
                <a:latin typeface="メイリオ" pitchFamily="50" charset="-128"/>
                <a:ea typeface="メイリオ" pitchFamily="50" charset="-128"/>
                <a:cs typeface="メイリオ" pitchFamily="50" charset="-128"/>
              </a:defRPr>
            </a:lvl3pPr>
            <a:lvl4pPr algn="l" defTabSz="971550" rtl="0" eaLnBrk="1" fontAlgn="base" hangingPunct="1">
              <a:spcBef>
                <a:spcPct val="0"/>
              </a:spcBef>
              <a:spcAft>
                <a:spcPct val="0"/>
              </a:spcAft>
              <a:defRPr kumimoji="1" sz="2600">
                <a:solidFill>
                  <a:srgbClr val="404040"/>
                </a:solidFill>
                <a:latin typeface="メイリオ" pitchFamily="50" charset="-128"/>
                <a:ea typeface="メイリオ" pitchFamily="50" charset="-128"/>
                <a:cs typeface="メイリオ" pitchFamily="50" charset="-128"/>
              </a:defRPr>
            </a:lvl4pPr>
            <a:lvl5pPr algn="l" defTabSz="971550" rtl="0" eaLnBrk="1" fontAlgn="base" hangingPunct="1">
              <a:spcBef>
                <a:spcPct val="0"/>
              </a:spcBef>
              <a:spcAft>
                <a:spcPct val="0"/>
              </a:spcAft>
              <a:defRPr kumimoji="1" sz="2600">
                <a:solidFill>
                  <a:srgbClr val="404040"/>
                </a:solidFill>
                <a:latin typeface="メイリオ" pitchFamily="50" charset="-128"/>
                <a:ea typeface="メイリオ" pitchFamily="50" charset="-128"/>
                <a:cs typeface="メイリオ"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r>
              <a:rPr lang="ja-JP" altLang="en-US" sz="2400" b="1" kern="0" dirty="0">
                <a:solidFill>
                  <a:schemeClr val="tx1"/>
                </a:solidFill>
              </a:rPr>
              <a:t>オープンデータをはじめよう</a:t>
            </a:r>
            <a:r>
              <a:rPr lang="en-US" altLang="ja-JP" sz="2400" b="1" kern="0" dirty="0">
                <a:solidFill>
                  <a:schemeClr val="tx1"/>
                </a:solidFill>
              </a:rPr>
              <a:t>〜</a:t>
            </a:r>
            <a:r>
              <a:rPr lang="en-US" altLang="ja-JP" sz="2400" b="1" kern="0" dirty="0" err="1">
                <a:solidFill>
                  <a:schemeClr val="tx1"/>
                </a:solidFill>
              </a:rPr>
              <a:t>簡易手引書</a:t>
            </a:r>
            <a:r>
              <a:rPr lang="en-US" altLang="ja-JP" sz="2400" b="1" kern="0" dirty="0">
                <a:solidFill>
                  <a:schemeClr val="tx1"/>
                </a:solidFill>
              </a:rPr>
              <a:t>〜</a:t>
            </a:r>
            <a:endParaRPr lang="ja-JP" altLang="en-US" sz="2400" b="1" kern="0" dirty="0">
              <a:solidFill>
                <a:schemeClr val="tx1"/>
              </a:solidFill>
            </a:endParaRPr>
          </a:p>
        </p:txBody>
      </p:sp>
      <p:sp>
        <p:nvSpPr>
          <p:cNvPr id="25" name="コンテンツ プレースホルダー 2"/>
          <p:cNvSpPr txBox="1">
            <a:spLocks/>
          </p:cNvSpPr>
          <p:nvPr/>
        </p:nvSpPr>
        <p:spPr bwMode="auto">
          <a:xfrm>
            <a:off x="624662" y="5930519"/>
            <a:ext cx="4175938" cy="237178"/>
          </a:xfrm>
          <a:prstGeom prst="rect">
            <a:avLst/>
          </a:prstGeom>
          <a:noFill/>
          <a:ln w="9525">
            <a:noFill/>
            <a:miter lim="800000"/>
            <a:headEnd/>
            <a:tailEnd/>
          </a:ln>
        </p:spPr>
        <p:txBody>
          <a:bodyPr vert="horz" wrap="square" lIns="0" tIns="33622" rIns="0" bIns="33622" numCol="1" anchor="t" anchorCtr="0" compatLnSpc="1">
            <a:prstTxWarp prst="textNoShape">
              <a:avLst/>
            </a:prstTxWarp>
            <a:spAutoFit/>
          </a:bodyPr>
          <a:lstStyle>
            <a:lvl1pPr marL="325438" indent="-325438" algn="l" defTabSz="971550" rtl="0" eaLnBrk="1" fontAlgn="base" hangingPunct="1">
              <a:spcBef>
                <a:spcPct val="50000"/>
              </a:spcBef>
              <a:spcAft>
                <a:spcPct val="0"/>
              </a:spcAft>
              <a:buClr>
                <a:srgbClr val="00B0F0"/>
              </a:buClr>
              <a:buFont typeface="Wingdings" panose="05000000000000000000" pitchFamily="2" charset="2"/>
              <a:buChar char="n"/>
              <a:tabLst>
                <a:tab pos="774700" algn="l"/>
              </a:tabLst>
              <a:defRPr kumimoji="1" sz="2000">
                <a:solidFill>
                  <a:schemeClr val="bg2"/>
                </a:solidFill>
                <a:latin typeface="メイリオ" pitchFamily="50" charset="-128"/>
                <a:ea typeface="メイリオ" pitchFamily="50" charset="-128"/>
                <a:cs typeface="メイリオ" pitchFamily="50" charset="-128"/>
              </a:defRPr>
            </a:lvl1pPr>
            <a:lvl2pPr marL="533400" indent="-177800" algn="l" defTabSz="971550" rtl="0" eaLnBrk="1" fontAlgn="base" hangingPunct="1">
              <a:spcBef>
                <a:spcPct val="35000"/>
              </a:spcBef>
              <a:spcAft>
                <a:spcPct val="0"/>
              </a:spcAft>
              <a:buClr>
                <a:srgbClr val="00B0F0"/>
              </a:buClr>
              <a:buSzPct val="75000"/>
              <a:buFont typeface="Wingdings" panose="05000000000000000000" pitchFamily="2" charset="2"/>
              <a:buChar char="l"/>
              <a:tabLst>
                <a:tab pos="533400" algn="l"/>
              </a:tabLst>
              <a:defRPr kumimoji="1" sz="1600">
                <a:solidFill>
                  <a:schemeClr val="bg2"/>
                </a:solidFill>
                <a:latin typeface="メイリオ" pitchFamily="50" charset="-128"/>
                <a:ea typeface="メイリオ" pitchFamily="50" charset="-128"/>
                <a:cs typeface="メイリオ" pitchFamily="50" charset="-128"/>
              </a:defRPr>
            </a:lvl2pPr>
            <a:lvl3pPr marL="622300" indent="-88900" algn="l" defTabSz="971550" rtl="0" eaLnBrk="1" fontAlgn="base" hangingPunct="1">
              <a:spcBef>
                <a:spcPct val="20000"/>
              </a:spcBef>
              <a:spcAft>
                <a:spcPct val="0"/>
              </a:spcAft>
              <a:buClr>
                <a:srgbClr val="00B0F0"/>
              </a:buClr>
              <a:buFont typeface="Wingdings" panose="05000000000000000000" pitchFamily="2" charset="2"/>
              <a:buChar char="Ø"/>
              <a:tabLst>
                <a:tab pos="622300" algn="l"/>
              </a:tabLst>
              <a:defRPr kumimoji="1" sz="1500">
                <a:solidFill>
                  <a:schemeClr val="bg2"/>
                </a:solidFill>
                <a:latin typeface="メイリオ" pitchFamily="50" charset="-128"/>
                <a:ea typeface="メイリオ" pitchFamily="50" charset="-128"/>
                <a:cs typeface="メイリオ" pitchFamily="50" charset="-128"/>
              </a:defRPr>
            </a:lvl3pPr>
            <a:lvl4pPr marL="923925" indent="-200025" algn="l" defTabSz="971550" rtl="0" eaLnBrk="1" fontAlgn="base" hangingPunct="1">
              <a:spcBef>
                <a:spcPct val="20000"/>
              </a:spcBef>
              <a:spcAft>
                <a:spcPct val="0"/>
              </a:spcAft>
              <a:buClr>
                <a:srgbClr val="00B0F0"/>
              </a:buClr>
              <a:buFont typeface="Wingdings" panose="05000000000000000000" pitchFamily="2" charset="2"/>
              <a:buChar char="ü"/>
              <a:tabLst>
                <a:tab pos="923925" algn="l"/>
              </a:tabLst>
              <a:defRPr kumimoji="1" sz="1300">
                <a:solidFill>
                  <a:schemeClr val="bg2"/>
                </a:solidFill>
                <a:latin typeface="メイリオ" pitchFamily="50" charset="-128"/>
                <a:ea typeface="メイリオ" pitchFamily="50" charset="-128"/>
                <a:cs typeface="メイリオ" pitchFamily="50" charset="-128"/>
              </a:defRPr>
            </a:lvl4pPr>
            <a:lvl5pPr marL="1160463" indent="-171450" algn="l" defTabSz="971550" rtl="0" eaLnBrk="1" fontAlgn="base" hangingPunct="1">
              <a:spcBef>
                <a:spcPct val="20000"/>
              </a:spcBef>
              <a:spcAft>
                <a:spcPct val="0"/>
              </a:spcAft>
              <a:buClr>
                <a:srgbClr val="00B0F0"/>
              </a:buClr>
              <a:buFont typeface="Arial" panose="020B0604020202020204" pitchFamily="34" charset="0"/>
              <a:buChar char="•"/>
              <a:tabLst>
                <a:tab pos="989013" algn="l"/>
              </a:tabLst>
              <a:defRPr kumimoji="1" sz="1200">
                <a:solidFill>
                  <a:schemeClr val="bg2"/>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marL="0" indent="0">
              <a:spcBef>
                <a:spcPts val="0"/>
              </a:spcBef>
              <a:buNone/>
            </a:pPr>
            <a:r>
              <a:rPr lang="ja-JP" altLang="en-US" sz="1100" u="sng" kern="0" dirty="0">
                <a:latin typeface="Meiryo UI" panose="020B0604030504040204" pitchFamily="50" charset="-128"/>
                <a:ea typeface="Meiryo UI" panose="020B0604030504040204" pitchFamily="50" charset="-128"/>
                <a:cs typeface="Meiryo UI" panose="020B0604030504040204" pitchFamily="50" charset="-128"/>
              </a:rPr>
              <a:t>公開先：</a:t>
            </a:r>
            <a:r>
              <a:rPr lang="en-US" altLang="ja-JP" sz="1100" u="sng" kern="0" dirty="0">
                <a:latin typeface="Meiryo UI" panose="020B0604030504040204" pitchFamily="50" charset="-128"/>
                <a:ea typeface="Meiryo UI" panose="020B0604030504040204" pitchFamily="50" charset="-128"/>
                <a:cs typeface="Meiryo UI" panose="020B0604030504040204" pitchFamily="50" charset="-128"/>
                <a:hlinkClick r:id="rId2"/>
              </a:rPr>
              <a:t>https://cio.go.jp/policy-opendata#dataset</a:t>
            </a:r>
            <a:endParaRPr lang="en-US" altLang="ja-JP" sz="1100" u="sng" kern="0" dirty="0">
              <a:solidFill>
                <a:srgbClr val="0000FF"/>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82084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0"/>
          </p:nvPr>
        </p:nvSpPr>
        <p:spPr/>
        <p:txBody>
          <a:bodyPr/>
          <a:lstStyle/>
          <a:p>
            <a:pPr>
              <a:defRPr/>
            </a:pPr>
            <a:fld id="{4980A700-4276-4BF2-B4B1-304141AFFF1B}" type="slidenum">
              <a:rPr lang="ja-JP" altLang="en-US" smtClean="0"/>
              <a:pPr>
                <a:defRPr/>
              </a:pPr>
              <a:t>4</a:t>
            </a:fld>
            <a:endParaRPr lang="en-US" altLang="ja-JP" dirty="0"/>
          </a:p>
        </p:txBody>
      </p:sp>
      <p:sp>
        <p:nvSpPr>
          <p:cNvPr id="26" name="タイトル 2"/>
          <p:cNvSpPr>
            <a:spLocks noGrp="1"/>
          </p:cNvSpPr>
          <p:nvPr>
            <p:ph type="title"/>
          </p:nvPr>
        </p:nvSpPr>
        <p:spPr>
          <a:xfrm>
            <a:off x="180518" y="399144"/>
            <a:ext cx="9134475" cy="435429"/>
          </a:xfrm>
        </p:spPr>
        <p:txBody>
          <a:bodyPr/>
          <a:lstStyle/>
          <a:p>
            <a:r>
              <a:rPr lang="ja-JP" altLang="en-US" sz="2000" dirty="0"/>
              <a:t>（参考）オープンデータ推進の意義</a:t>
            </a:r>
            <a:endParaRPr kumimoji="1" lang="ja-JP" altLang="en-US" sz="2000" dirty="0"/>
          </a:p>
        </p:txBody>
      </p:sp>
      <p:sp>
        <p:nvSpPr>
          <p:cNvPr id="27" name="タイトル 2"/>
          <p:cNvSpPr txBox="1">
            <a:spLocks/>
          </p:cNvSpPr>
          <p:nvPr/>
        </p:nvSpPr>
        <p:spPr bwMode="auto">
          <a:xfrm>
            <a:off x="60770" y="27845"/>
            <a:ext cx="6355286" cy="394258"/>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lvl1pPr algn="l" defTabSz="971550" rtl="0" eaLnBrk="1" fontAlgn="base" hangingPunct="1">
              <a:spcBef>
                <a:spcPct val="0"/>
              </a:spcBef>
              <a:spcAft>
                <a:spcPct val="0"/>
              </a:spcAft>
              <a:defRPr kumimoji="1" sz="2600">
                <a:solidFill>
                  <a:schemeClr val="bg2"/>
                </a:solidFill>
                <a:latin typeface="メイリオ" panose="020B0604030504040204" pitchFamily="50" charset="-128"/>
                <a:ea typeface="メイリオ" panose="020B0604030504040204" pitchFamily="50" charset="-128"/>
                <a:cs typeface="メイリオ" panose="020B0604030504040204" pitchFamily="50" charset="-128"/>
              </a:defRPr>
            </a:lvl1pPr>
            <a:lvl2pPr algn="l" defTabSz="971550" rtl="0" eaLnBrk="1" fontAlgn="base" hangingPunct="1">
              <a:spcBef>
                <a:spcPct val="0"/>
              </a:spcBef>
              <a:spcAft>
                <a:spcPct val="0"/>
              </a:spcAft>
              <a:defRPr kumimoji="1" sz="2600">
                <a:solidFill>
                  <a:srgbClr val="404040"/>
                </a:solidFill>
                <a:latin typeface="メイリオ" pitchFamily="50" charset="-128"/>
                <a:ea typeface="メイリオ" pitchFamily="50" charset="-128"/>
                <a:cs typeface="メイリオ" pitchFamily="50" charset="-128"/>
              </a:defRPr>
            </a:lvl2pPr>
            <a:lvl3pPr algn="l" defTabSz="971550" rtl="0" eaLnBrk="1" fontAlgn="base" hangingPunct="1">
              <a:spcBef>
                <a:spcPct val="0"/>
              </a:spcBef>
              <a:spcAft>
                <a:spcPct val="0"/>
              </a:spcAft>
              <a:defRPr kumimoji="1" sz="2600">
                <a:solidFill>
                  <a:srgbClr val="404040"/>
                </a:solidFill>
                <a:latin typeface="メイリオ" pitchFamily="50" charset="-128"/>
                <a:ea typeface="メイリオ" pitchFamily="50" charset="-128"/>
                <a:cs typeface="メイリオ" pitchFamily="50" charset="-128"/>
              </a:defRPr>
            </a:lvl3pPr>
            <a:lvl4pPr algn="l" defTabSz="971550" rtl="0" eaLnBrk="1" fontAlgn="base" hangingPunct="1">
              <a:spcBef>
                <a:spcPct val="0"/>
              </a:spcBef>
              <a:spcAft>
                <a:spcPct val="0"/>
              </a:spcAft>
              <a:defRPr kumimoji="1" sz="2600">
                <a:solidFill>
                  <a:srgbClr val="404040"/>
                </a:solidFill>
                <a:latin typeface="メイリオ" pitchFamily="50" charset="-128"/>
                <a:ea typeface="メイリオ" pitchFamily="50" charset="-128"/>
                <a:cs typeface="メイリオ" pitchFamily="50" charset="-128"/>
              </a:defRPr>
            </a:lvl4pPr>
            <a:lvl5pPr algn="l" defTabSz="971550" rtl="0" eaLnBrk="1" fontAlgn="base" hangingPunct="1">
              <a:spcBef>
                <a:spcPct val="0"/>
              </a:spcBef>
              <a:spcAft>
                <a:spcPct val="0"/>
              </a:spcAft>
              <a:defRPr kumimoji="1" sz="2600">
                <a:solidFill>
                  <a:srgbClr val="404040"/>
                </a:solidFill>
                <a:latin typeface="メイリオ" pitchFamily="50" charset="-128"/>
                <a:ea typeface="メイリオ" pitchFamily="50" charset="-128"/>
                <a:cs typeface="メイリオ"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r>
              <a:rPr lang="ja-JP" altLang="en-US" sz="2400" b="1" kern="0" dirty="0">
                <a:solidFill>
                  <a:schemeClr val="tx1"/>
                </a:solidFill>
              </a:rPr>
              <a:t>オープンデータをはじめよう</a:t>
            </a:r>
            <a:r>
              <a:rPr lang="en-US" altLang="ja-JP" sz="2400" b="1" kern="0" dirty="0">
                <a:solidFill>
                  <a:schemeClr val="tx1"/>
                </a:solidFill>
              </a:rPr>
              <a:t>〜</a:t>
            </a:r>
            <a:r>
              <a:rPr lang="en-US" altLang="ja-JP" sz="2400" b="1" kern="0" dirty="0" err="1">
                <a:solidFill>
                  <a:schemeClr val="tx1"/>
                </a:solidFill>
              </a:rPr>
              <a:t>簡易手引書</a:t>
            </a:r>
            <a:r>
              <a:rPr lang="en-US" altLang="ja-JP" sz="2400" b="1" kern="0" dirty="0">
                <a:solidFill>
                  <a:schemeClr val="tx1"/>
                </a:solidFill>
              </a:rPr>
              <a:t>〜</a:t>
            </a:r>
            <a:endParaRPr lang="ja-JP" altLang="en-US" sz="2400" b="1" kern="0" dirty="0">
              <a:solidFill>
                <a:schemeClr val="tx1"/>
              </a:solidFill>
            </a:endParaRPr>
          </a:p>
        </p:txBody>
      </p:sp>
      <p:sp>
        <p:nvSpPr>
          <p:cNvPr id="45" name="正方形/長方形 44"/>
          <p:cNvSpPr/>
          <p:nvPr/>
        </p:nvSpPr>
        <p:spPr bwMode="auto">
          <a:xfrm>
            <a:off x="204990" y="1178053"/>
            <a:ext cx="9390565" cy="1257576"/>
          </a:xfrm>
          <a:prstGeom prst="rect">
            <a:avLst/>
          </a:prstGeom>
          <a:solidFill>
            <a:schemeClr val="tx1"/>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180000" tIns="288000" rIns="144000" bIns="45720" numCol="1" rtlCol="0" anchor="t" anchorCtr="0" compatLnSpc="1">
            <a:prstTxWarp prst="textNoShape">
              <a:avLst/>
            </a:prstTxWarp>
          </a:bodyPr>
          <a:lstStyle/>
          <a:p>
            <a:pPr marL="285750" indent="-285750" latinLnBrk="1">
              <a:spcAft>
                <a:spcPts val="1200"/>
              </a:spcAft>
              <a:buFont typeface="Wingdings" panose="05000000000000000000" pitchFamily="2" charset="2"/>
              <a:buChar char="p"/>
            </a:pPr>
            <a:r>
              <a:rPr kumimoji="0" lang="ja-JP" altLang="en-US"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平成</a:t>
            </a:r>
            <a:r>
              <a:rPr kumimoji="0" lang="en-US" altLang="ja-JP"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28</a:t>
            </a:r>
            <a:r>
              <a:rPr kumimoji="0" lang="ja-JP" altLang="en-US"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年</a:t>
            </a:r>
            <a:r>
              <a:rPr kumimoji="0" lang="en-US" altLang="ja-JP"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12</a:t>
            </a:r>
            <a:r>
              <a:rPr kumimoji="0" lang="ja-JP" altLang="en-US"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月</a:t>
            </a:r>
            <a:r>
              <a:rPr kumimoji="0" lang="en-US" altLang="ja-JP"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14</a:t>
            </a:r>
            <a:r>
              <a:rPr kumimoji="0" lang="ja-JP" altLang="en-US"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日に公布・施行された「官民データ活用推進基本法（以下「官民データ法」という。）」第</a:t>
            </a:r>
            <a:r>
              <a:rPr kumimoji="0" lang="en-US" altLang="ja-JP"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11</a:t>
            </a:r>
            <a:r>
              <a:rPr kumimoji="0" lang="ja-JP" altLang="en-US"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条において、国、地方公共団体が保有する</a:t>
            </a:r>
            <a:r>
              <a:rPr kumimoji="0" lang="ja-JP" altLang="en-US" sz="16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官民データについて国民がインターネット等を通じて容易に利用できるよう措置を講じることが義務付けられました。</a:t>
            </a:r>
          </a:p>
        </p:txBody>
      </p:sp>
      <p:sp>
        <p:nvSpPr>
          <p:cNvPr id="46" name="角丸四角形 45"/>
          <p:cNvSpPr/>
          <p:nvPr/>
        </p:nvSpPr>
        <p:spPr bwMode="auto">
          <a:xfrm>
            <a:off x="282262" y="969965"/>
            <a:ext cx="3060000" cy="324000"/>
          </a:xfrm>
          <a:prstGeom prst="roundRect">
            <a:avLst/>
          </a:prstGeom>
          <a:solidFill>
            <a:schemeClr val="accent5">
              <a:lumMod val="40000"/>
              <a:lumOff val="60000"/>
            </a:schemeClr>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wrap="none" lIns="144000" tIns="108000" anchor="ctr"/>
          <a:lstStyle/>
          <a:p>
            <a:pPr latinLnBrk="1">
              <a:defRPr/>
            </a:pPr>
            <a:r>
              <a:rPr kumimoji="0" lang="ja-JP" altLang="en-US" sz="16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オープンデータ推進の必要性</a:t>
            </a:r>
          </a:p>
        </p:txBody>
      </p:sp>
      <p:sp>
        <p:nvSpPr>
          <p:cNvPr id="47" name="正方形/長方形 46"/>
          <p:cNvSpPr/>
          <p:nvPr/>
        </p:nvSpPr>
        <p:spPr bwMode="auto">
          <a:xfrm>
            <a:off x="204990" y="3033778"/>
            <a:ext cx="9390565" cy="2777926"/>
          </a:xfrm>
          <a:prstGeom prst="rect">
            <a:avLst/>
          </a:prstGeom>
          <a:solidFill>
            <a:schemeClr val="tx1"/>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vert="horz" wrap="square" lIns="180000" tIns="288000" rIns="144000" bIns="45720" numCol="1" rtlCol="0" anchor="t" anchorCtr="0" compatLnSpc="1">
            <a:prstTxWarp prst="textNoShape">
              <a:avLst/>
            </a:prstTxWarp>
          </a:bodyPr>
          <a:lstStyle/>
          <a:p>
            <a:pPr marL="285750" indent="-285750" latinLnBrk="1">
              <a:spcAft>
                <a:spcPts val="600"/>
              </a:spcAft>
              <a:buFont typeface="Wingdings" panose="05000000000000000000" pitchFamily="2" charset="2"/>
              <a:buChar char="p"/>
            </a:pPr>
            <a:r>
              <a:rPr kumimoji="0" lang="ja-JP" altLang="en-US"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「オープンデータ基本指針」</a:t>
            </a:r>
            <a:r>
              <a:rPr kumimoji="0" lang="en-US" altLang="ja-JP"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平成</a:t>
            </a:r>
            <a:r>
              <a:rPr kumimoji="0" lang="en-US" altLang="ja-JP"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29</a:t>
            </a:r>
            <a:r>
              <a:rPr kumimoji="0" lang="ja-JP" altLang="en-US"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年</a:t>
            </a:r>
            <a:r>
              <a:rPr kumimoji="0" lang="en-US" altLang="ja-JP"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5</a:t>
            </a:r>
            <a:r>
              <a:rPr kumimoji="0" lang="ja-JP" altLang="en-US"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月</a:t>
            </a:r>
            <a:r>
              <a:rPr kumimoji="0" lang="en-US" altLang="ja-JP"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30</a:t>
            </a:r>
            <a:r>
              <a:rPr kumimoji="0" lang="ja-JP" altLang="en-US"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日 高度情報通信ネットワーク社会推進戦略本部・官民データ活用推進戦略会議決定。令和３年６月</a:t>
            </a:r>
            <a:r>
              <a:rPr kumimoji="0" lang="en-US" altLang="ja-JP"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15</a:t>
            </a:r>
            <a:r>
              <a:rPr kumimoji="0" lang="ja-JP" altLang="en-US"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日改定</a:t>
            </a:r>
            <a:r>
              <a:rPr kumimoji="0" lang="en-US" altLang="ja-JP"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では、公共データの活用を促進する意義・目的を、次のとおり整理しています。</a:t>
            </a:r>
          </a:p>
          <a:p>
            <a:pPr marL="720000" indent="-342900" latinLnBrk="1">
              <a:spcAft>
                <a:spcPts val="600"/>
              </a:spcAft>
              <a:buFont typeface="+mj-lt"/>
              <a:buAutoNum type="arabicPeriod"/>
            </a:pPr>
            <a:r>
              <a:rPr kumimoji="0" lang="ja-JP" altLang="en-US" sz="16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国民参加・官民協働の推進を通じた諸課題の解決、経済の活性化</a:t>
            </a:r>
          </a:p>
          <a:p>
            <a:pPr marL="720000" indent="-342900" latinLnBrk="1">
              <a:spcAft>
                <a:spcPts val="600"/>
              </a:spcAft>
              <a:buFont typeface="+mj-lt"/>
              <a:buAutoNum type="arabicPeriod"/>
            </a:pPr>
            <a:r>
              <a:rPr kumimoji="0" lang="ja-JP" altLang="en-US" sz="16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行政の高度化・効率化</a:t>
            </a:r>
          </a:p>
          <a:p>
            <a:pPr marL="720000" indent="-342900" latinLnBrk="1">
              <a:spcAft>
                <a:spcPts val="600"/>
              </a:spcAft>
              <a:buFont typeface="+mj-lt"/>
              <a:buAutoNum type="arabicPeriod"/>
            </a:pPr>
            <a:r>
              <a:rPr kumimoji="0" lang="ja-JP" altLang="en-US" sz="16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透明性・信頼性の向上</a:t>
            </a:r>
          </a:p>
          <a:p>
            <a:pPr marL="285750" indent="-285750" latinLnBrk="1">
              <a:spcBef>
                <a:spcPts val="1200"/>
              </a:spcBef>
              <a:spcAft>
                <a:spcPts val="300"/>
              </a:spcAft>
              <a:buFont typeface="Wingdings" panose="05000000000000000000" pitchFamily="2" charset="2"/>
              <a:buChar char="p"/>
            </a:pPr>
            <a:r>
              <a:rPr kumimoji="0" lang="ja-JP" altLang="en-US"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また、地方公共団体においてオープンデータに取り組むに当たっては、上記の意義に加えて、公共データの公開と利活用により</a:t>
            </a:r>
            <a:r>
              <a:rPr kumimoji="0" lang="ja-JP" altLang="en-US" sz="1600"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地域の課題を解決する</a:t>
            </a:r>
            <a:r>
              <a:rPr kumimoji="0" lang="ja-JP" altLang="en-US" sz="1600"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という視点も重要です。</a:t>
            </a:r>
          </a:p>
        </p:txBody>
      </p:sp>
      <p:sp>
        <p:nvSpPr>
          <p:cNvPr id="48" name="角丸四角形 47"/>
          <p:cNvSpPr/>
          <p:nvPr/>
        </p:nvSpPr>
        <p:spPr bwMode="auto">
          <a:xfrm>
            <a:off x="282262" y="2825690"/>
            <a:ext cx="3060000" cy="324000"/>
          </a:xfrm>
          <a:prstGeom prst="roundRect">
            <a:avLst/>
          </a:prstGeom>
          <a:solidFill>
            <a:schemeClr val="accent5">
              <a:lumMod val="40000"/>
              <a:lumOff val="60000"/>
            </a:schemeClr>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p:spPr>
        <p:txBody>
          <a:bodyPr wrap="none" lIns="144000" tIns="108000" anchor="ctr"/>
          <a:lstStyle/>
          <a:p>
            <a:pPr latinLnBrk="1">
              <a:defRPr/>
            </a:pPr>
            <a:r>
              <a:rPr kumimoji="0" lang="ja-JP" altLang="en-US" sz="1600" b="1" dirty="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オープンデータの意義</a:t>
            </a:r>
          </a:p>
        </p:txBody>
      </p:sp>
    </p:spTree>
    <p:extLst>
      <p:ext uri="{BB962C8B-B14F-4D97-AF65-F5344CB8AC3E}">
        <p14:creationId xmlns:p14="http://schemas.microsoft.com/office/powerpoint/2010/main" val="2509981104"/>
      </p:ext>
    </p:extLst>
  </p:cSld>
  <p:clrMapOvr>
    <a:masterClrMapping/>
  </p:clrMapOvr>
</p:sld>
</file>

<file path=ppt/theme/theme1.xml><?xml version="1.0" encoding="utf-8"?>
<a:theme xmlns:a="http://schemas.openxmlformats.org/drawingml/2006/main" name="SUPERP">
  <a:themeElements>
    <a:clrScheme name="ユーザー定義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00B0F0"/>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1"/>
        </a:solidFill>
        <a:ln w="12700" cap="sq" cmpd="sng" algn="ctr">
          <a:solidFill>
            <a:schemeClr val="bg1"/>
          </a:solidFill>
          <a:prstDash val="solid"/>
          <a:round/>
          <a:headEnd type="none" w="sm" len="sm"/>
          <a:tailEnd type="none" w="sm" len="sm"/>
        </a:ln>
        <a:effectLst>
          <a:outerShdw blurRad="50800" dist="38100" dir="2700000" algn="tl" rotWithShape="0">
            <a:prstClr val="black">
              <a:alpha val="40000"/>
            </a:prstClr>
          </a:outerShdw>
        </a:effectLst>
      </a:spPr>
      <a:bodyPr vert="horz" wrap="none" lIns="91440" tIns="45720" rIns="91440" bIns="45720" numCol="1" rtlCol="0" anchor="ctr" anchorCtr="0" compatLnSpc="1">
        <a:prstTxWarp prst="textNoShape">
          <a:avLst/>
        </a:prstTxWarp>
      </a:bodyPr>
      <a:lstStyle>
        <a:defPPr marL="0" marR="0" indent="0" algn="l" defTabSz="914400" rtl="0" eaLnBrk="1" fontAlgn="base" latinLnBrk="1" hangingPunct="1">
          <a:lnSpc>
            <a:spcPct val="100000"/>
          </a:lnSpc>
          <a:spcBef>
            <a:spcPct val="0"/>
          </a:spcBef>
          <a:spcAft>
            <a:spcPct val="0"/>
          </a:spcAft>
          <a:buClrTx/>
          <a:buSzTx/>
          <a:buFontTx/>
          <a:buNone/>
          <a:tabLst/>
          <a:defRPr kumimoji="0"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none" rtlCol="0">
        <a:spAutoFit/>
      </a:bodyPr>
      <a:lstStyle>
        <a:defPPr algn="l">
          <a:defRPr kumimoji="1"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オープンデータをはじめよう_コメント付_r1</Template>
  <TotalTime>0</TotalTime>
  <Words>1258</Words>
  <Application>Microsoft Office PowerPoint</Application>
  <PresentationFormat>A4 210 x 297 mm</PresentationFormat>
  <Paragraphs>142</Paragraphs>
  <Slides>4</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4</vt:i4>
      </vt:variant>
    </vt:vector>
  </HeadingPairs>
  <TitlesOfParts>
    <vt:vector size="14" baseType="lpstr">
      <vt:lpstr>ＤＦＧ華康ゴシック体W5</vt:lpstr>
      <vt:lpstr>ＤＦＧ平成ゴシック体W7</vt:lpstr>
      <vt:lpstr>Meiryo UI</vt:lpstr>
      <vt:lpstr>ＭＳ Ｐゴシック</vt:lpstr>
      <vt:lpstr>ＭＳ Ｐ明朝</vt:lpstr>
      <vt:lpstr>メイリオ</vt:lpstr>
      <vt:lpstr>平成明朝</vt:lpstr>
      <vt:lpstr>Arial</vt:lpstr>
      <vt:lpstr>Wingdings</vt:lpstr>
      <vt:lpstr>SUPERP</vt:lpstr>
      <vt:lpstr>1.保有データを自治体Webサイトで公開しよう①</vt:lpstr>
      <vt:lpstr>1.保有データを自治体Webサイトで公開しよう②</vt:lpstr>
      <vt:lpstr>2.推奨データセット基本編を自治体Webサイトで公開しよう</vt:lpstr>
      <vt:lpstr>（参考）オープンデータ推進の意義</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2021-06-18T09:13:14Z</dcterms:created>
  <dcterms:modified xsi:type="dcterms:W3CDTF">2021-06-18T09:13:22Z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